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rimo"/>
      <p:regular r:id="rId23"/>
      <p:bold r:id="rId24"/>
      <p:italic r:id="rId25"/>
      <p:boldItalic r:id="rId26"/>
    </p:embeddedFont>
    <p:embeddedFont>
      <p:font typeface="Poppins"/>
      <p:regular r:id="rId27"/>
      <p:bold r:id="rId28"/>
      <p:italic r:id="rId29"/>
      <p:boldItalic r:id="rId30"/>
    </p:embeddedFont>
    <p:embeddedFont>
      <p:font typeface="Cabin"/>
      <p:regular r:id="rId31"/>
      <p:bold r:id="rId32"/>
      <p:italic r:id="rId33"/>
      <p:boldItalic r:id="rId34"/>
    </p:embeddedFont>
    <p:embeddedFont>
      <p:font typeface="Bebas Neu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078759-DE63-40A1-8887-5C899E9321FA}">
  <a:tblStyle styleId="{FF078759-DE63-40A1-8887-5C899E9321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Italic.fntdata"/><Relationship Id="rId25" Type="http://schemas.openxmlformats.org/officeDocument/2006/relationships/font" Target="fonts/Arimo-italic.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Cabin-italic.fntdata"/><Relationship Id="rId10" Type="http://schemas.openxmlformats.org/officeDocument/2006/relationships/slide" Target="slides/slide5.xml"/><Relationship Id="rId32" Type="http://schemas.openxmlformats.org/officeDocument/2006/relationships/font" Target="fonts/Cabin-bold.fntdata"/><Relationship Id="rId13" Type="http://schemas.openxmlformats.org/officeDocument/2006/relationships/slide" Target="slides/slide8.xml"/><Relationship Id="rId35" Type="http://schemas.openxmlformats.org/officeDocument/2006/relationships/font" Target="fonts/BebasNeue-regular.fntdata"/><Relationship Id="rId12" Type="http://schemas.openxmlformats.org/officeDocument/2006/relationships/slide" Target="slides/slide7.xml"/><Relationship Id="rId34" Type="http://schemas.openxmlformats.org/officeDocument/2006/relationships/font" Target="fonts/Cabin-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1894f7dc4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1894f7dc4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0882330b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0882330b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0882330b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0882330b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0882330b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0882330b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1894f7dc4cb_0_6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1894f7dc4cb_0_6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894f7dc4cb_0_6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1894f7dc4cb_0_6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1894f7dc4cb_0_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1894f7dc4cb_0_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10c9bbfca6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10c9bbfca6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0c9bbfca6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0c9bbfca6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20882330bc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20882330b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1894f7dc4cb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1894f7dc4cb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0c9bbfca6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0c9bbfca6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1894f7dc4cb_0_4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1894f7dc4cb_0_4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0c9bbfca6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0c9bbfca6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0882330b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20882330b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20882330b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20882330b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820" y="8435"/>
            <a:ext cx="9144142" cy="5197126"/>
            <a:chOff x="189775" y="810200"/>
            <a:chExt cx="7213175" cy="4099650"/>
          </a:xfrm>
        </p:grpSpPr>
        <p:sp>
          <p:nvSpPr>
            <p:cNvPr id="10" name="Google Shape;10;p2"/>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342900" y="345550"/>
            <a:ext cx="8458250" cy="4471200"/>
            <a:chOff x="342900" y="345550"/>
            <a:chExt cx="8458250" cy="4471200"/>
          </a:xfrm>
        </p:grpSpPr>
        <p:sp>
          <p:nvSpPr>
            <p:cNvPr id="53" name="Google Shape;53;p2"/>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2"/>
            <p:cNvGrpSpPr/>
            <p:nvPr/>
          </p:nvGrpSpPr>
          <p:grpSpPr>
            <a:xfrm>
              <a:off x="527184" y="490542"/>
              <a:ext cx="459236" cy="121123"/>
              <a:chOff x="450981" y="360000"/>
              <a:chExt cx="304816" cy="80400"/>
            </a:xfrm>
          </p:grpSpPr>
          <p:sp>
            <p:nvSpPr>
              <p:cNvPr id="56" name="Google Shape;56;p2"/>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8498550" y="1000206"/>
              <a:ext cx="52200" cy="3522903"/>
              <a:chOff x="8588549" y="830025"/>
              <a:chExt cx="52200" cy="3766200"/>
            </a:xfrm>
          </p:grpSpPr>
          <p:sp>
            <p:nvSpPr>
              <p:cNvPr id="60" name="Google Shape;60;p2"/>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408555" y="435010"/>
              <a:ext cx="232186" cy="232186"/>
              <a:chOff x="2603175" y="1450475"/>
              <a:chExt cx="2780675" cy="2780675"/>
            </a:xfrm>
          </p:grpSpPr>
          <p:sp>
            <p:nvSpPr>
              <p:cNvPr id="63" name="Google Shape;63;p2"/>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3000675" y="458553"/>
              <a:ext cx="3237900" cy="185100"/>
              <a:chOff x="2953050" y="330750"/>
              <a:chExt cx="3237900" cy="185100"/>
            </a:xfrm>
          </p:grpSpPr>
          <p:sp>
            <p:nvSpPr>
              <p:cNvPr id="66" name="Google Shape;66;p2"/>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3009748" y="385168"/>
                <a:ext cx="79207" cy="76263"/>
                <a:chOff x="10367100" y="4713825"/>
                <a:chExt cx="232075" cy="223450"/>
              </a:xfrm>
            </p:grpSpPr>
            <p:sp>
              <p:nvSpPr>
                <p:cNvPr id="68" name="Google Shape;68;p2"/>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 name="Google Shape;70;p2"/>
          <p:cNvSpPr txBox="1"/>
          <p:nvPr>
            <p:ph type="ctrTitle"/>
          </p:nvPr>
        </p:nvSpPr>
        <p:spPr>
          <a:xfrm>
            <a:off x="1246650" y="1554238"/>
            <a:ext cx="6650700" cy="169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2"/>
          <p:cNvSpPr txBox="1"/>
          <p:nvPr>
            <p:ph idx="1" type="subTitle"/>
          </p:nvPr>
        </p:nvSpPr>
        <p:spPr>
          <a:xfrm>
            <a:off x="1396200" y="3250238"/>
            <a:ext cx="6351600" cy="4095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Cabin"/>
              <a:buNone/>
              <a:defRPr sz="1600">
                <a:solidFill>
                  <a:schemeClr val="lt1"/>
                </a:solidFill>
                <a:latin typeface="Cabin"/>
                <a:ea typeface="Cabin"/>
                <a:cs typeface="Cabin"/>
                <a:sym typeface="Cabin"/>
              </a:defRPr>
            </a:lvl1pPr>
            <a:lvl2pPr lvl="1" algn="ctr">
              <a:lnSpc>
                <a:spcPct val="100000"/>
              </a:lnSpc>
              <a:spcBef>
                <a:spcPts val="0"/>
              </a:spcBef>
              <a:spcAft>
                <a:spcPts val="0"/>
              </a:spcAft>
              <a:buSzPts val="1800"/>
              <a:buFont typeface="Cabin"/>
              <a:buNone/>
              <a:defRPr sz="1800">
                <a:latin typeface="Cabin"/>
                <a:ea typeface="Cabin"/>
                <a:cs typeface="Cabin"/>
                <a:sym typeface="Cabin"/>
              </a:defRPr>
            </a:lvl2pPr>
            <a:lvl3pPr lvl="2" algn="ctr">
              <a:lnSpc>
                <a:spcPct val="100000"/>
              </a:lnSpc>
              <a:spcBef>
                <a:spcPts val="0"/>
              </a:spcBef>
              <a:spcAft>
                <a:spcPts val="0"/>
              </a:spcAft>
              <a:buSzPts val="1800"/>
              <a:buFont typeface="Cabin"/>
              <a:buNone/>
              <a:defRPr sz="1800">
                <a:latin typeface="Cabin"/>
                <a:ea typeface="Cabin"/>
                <a:cs typeface="Cabin"/>
                <a:sym typeface="Cabin"/>
              </a:defRPr>
            </a:lvl3pPr>
            <a:lvl4pPr lvl="3" algn="ctr">
              <a:lnSpc>
                <a:spcPct val="100000"/>
              </a:lnSpc>
              <a:spcBef>
                <a:spcPts val="0"/>
              </a:spcBef>
              <a:spcAft>
                <a:spcPts val="0"/>
              </a:spcAft>
              <a:buSzPts val="1800"/>
              <a:buFont typeface="Cabin"/>
              <a:buNone/>
              <a:defRPr sz="1800">
                <a:latin typeface="Cabin"/>
                <a:ea typeface="Cabin"/>
                <a:cs typeface="Cabin"/>
                <a:sym typeface="Cabin"/>
              </a:defRPr>
            </a:lvl4pPr>
            <a:lvl5pPr lvl="4" algn="ctr">
              <a:lnSpc>
                <a:spcPct val="100000"/>
              </a:lnSpc>
              <a:spcBef>
                <a:spcPts val="0"/>
              </a:spcBef>
              <a:spcAft>
                <a:spcPts val="0"/>
              </a:spcAft>
              <a:buSzPts val="1800"/>
              <a:buFont typeface="Cabin"/>
              <a:buNone/>
              <a:defRPr sz="1800">
                <a:latin typeface="Cabin"/>
                <a:ea typeface="Cabin"/>
                <a:cs typeface="Cabin"/>
                <a:sym typeface="Cabin"/>
              </a:defRPr>
            </a:lvl5pPr>
            <a:lvl6pPr lvl="5" algn="ctr">
              <a:lnSpc>
                <a:spcPct val="100000"/>
              </a:lnSpc>
              <a:spcBef>
                <a:spcPts val="0"/>
              </a:spcBef>
              <a:spcAft>
                <a:spcPts val="0"/>
              </a:spcAft>
              <a:buSzPts val="1800"/>
              <a:buFont typeface="Cabin"/>
              <a:buNone/>
              <a:defRPr sz="1800">
                <a:latin typeface="Cabin"/>
                <a:ea typeface="Cabin"/>
                <a:cs typeface="Cabin"/>
                <a:sym typeface="Cabin"/>
              </a:defRPr>
            </a:lvl6pPr>
            <a:lvl7pPr lvl="6" algn="ctr">
              <a:lnSpc>
                <a:spcPct val="100000"/>
              </a:lnSpc>
              <a:spcBef>
                <a:spcPts val="0"/>
              </a:spcBef>
              <a:spcAft>
                <a:spcPts val="0"/>
              </a:spcAft>
              <a:buSzPts val="1800"/>
              <a:buFont typeface="Cabin"/>
              <a:buNone/>
              <a:defRPr sz="1800">
                <a:latin typeface="Cabin"/>
                <a:ea typeface="Cabin"/>
                <a:cs typeface="Cabin"/>
                <a:sym typeface="Cabin"/>
              </a:defRPr>
            </a:lvl7pPr>
            <a:lvl8pPr lvl="7" algn="ctr">
              <a:lnSpc>
                <a:spcPct val="100000"/>
              </a:lnSpc>
              <a:spcBef>
                <a:spcPts val="0"/>
              </a:spcBef>
              <a:spcAft>
                <a:spcPts val="0"/>
              </a:spcAft>
              <a:buSzPts val="1800"/>
              <a:buFont typeface="Cabin"/>
              <a:buNone/>
              <a:defRPr sz="1800">
                <a:latin typeface="Cabin"/>
                <a:ea typeface="Cabin"/>
                <a:cs typeface="Cabin"/>
                <a:sym typeface="Cabin"/>
              </a:defRPr>
            </a:lvl8pPr>
            <a:lvl9pPr lvl="8" algn="ctr">
              <a:lnSpc>
                <a:spcPct val="100000"/>
              </a:lnSpc>
              <a:spcBef>
                <a:spcPts val="0"/>
              </a:spcBef>
              <a:spcAft>
                <a:spcPts val="0"/>
              </a:spcAft>
              <a:buSzPts val="1800"/>
              <a:buFont typeface="Cabin"/>
              <a:buNone/>
              <a:defRPr sz="1800">
                <a:latin typeface="Cabin"/>
                <a:ea typeface="Cabin"/>
                <a:cs typeface="Cabin"/>
                <a:sym typeface="Cabi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0" name="Shape 540"/>
        <p:cNvGrpSpPr/>
        <p:nvPr/>
      </p:nvGrpSpPr>
      <p:grpSpPr>
        <a:xfrm>
          <a:off x="0" y="0"/>
          <a:ext cx="0" cy="0"/>
          <a:chOff x="0" y="0"/>
          <a:chExt cx="0" cy="0"/>
        </a:xfrm>
      </p:grpSpPr>
      <p:grpSp>
        <p:nvGrpSpPr>
          <p:cNvPr id="541" name="Google Shape;541;p11"/>
          <p:cNvGrpSpPr/>
          <p:nvPr/>
        </p:nvGrpSpPr>
        <p:grpSpPr>
          <a:xfrm>
            <a:off x="-2820" y="8435"/>
            <a:ext cx="9144142" cy="5197126"/>
            <a:chOff x="189775" y="810200"/>
            <a:chExt cx="7213175" cy="4099650"/>
          </a:xfrm>
        </p:grpSpPr>
        <p:sp>
          <p:nvSpPr>
            <p:cNvPr id="542" name="Google Shape;542;p11"/>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1"/>
          <p:cNvGrpSpPr/>
          <p:nvPr/>
        </p:nvGrpSpPr>
        <p:grpSpPr>
          <a:xfrm>
            <a:off x="342900" y="345550"/>
            <a:ext cx="8458250" cy="4471200"/>
            <a:chOff x="342900" y="345550"/>
            <a:chExt cx="8458250" cy="4471200"/>
          </a:xfrm>
        </p:grpSpPr>
        <p:sp>
          <p:nvSpPr>
            <p:cNvPr id="585" name="Google Shape;585;p11"/>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11"/>
            <p:cNvGrpSpPr/>
            <p:nvPr/>
          </p:nvGrpSpPr>
          <p:grpSpPr>
            <a:xfrm>
              <a:off x="527184" y="490542"/>
              <a:ext cx="459236" cy="121123"/>
              <a:chOff x="450981" y="360000"/>
              <a:chExt cx="304816" cy="80400"/>
            </a:xfrm>
          </p:grpSpPr>
          <p:sp>
            <p:nvSpPr>
              <p:cNvPr id="588" name="Google Shape;588;p11"/>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11"/>
            <p:cNvGrpSpPr/>
            <p:nvPr/>
          </p:nvGrpSpPr>
          <p:grpSpPr>
            <a:xfrm>
              <a:off x="8498550" y="1000206"/>
              <a:ext cx="52200" cy="3522903"/>
              <a:chOff x="8588549" y="830025"/>
              <a:chExt cx="52200" cy="3766200"/>
            </a:xfrm>
          </p:grpSpPr>
          <p:sp>
            <p:nvSpPr>
              <p:cNvPr id="592" name="Google Shape;592;p11"/>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11"/>
            <p:cNvGrpSpPr/>
            <p:nvPr/>
          </p:nvGrpSpPr>
          <p:grpSpPr>
            <a:xfrm>
              <a:off x="8408555" y="435010"/>
              <a:ext cx="232186" cy="232186"/>
              <a:chOff x="2603175" y="1450475"/>
              <a:chExt cx="2780675" cy="2780675"/>
            </a:xfrm>
          </p:grpSpPr>
          <p:sp>
            <p:nvSpPr>
              <p:cNvPr id="595" name="Google Shape;595;p11"/>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1"/>
            <p:cNvGrpSpPr/>
            <p:nvPr/>
          </p:nvGrpSpPr>
          <p:grpSpPr>
            <a:xfrm>
              <a:off x="3000675" y="458553"/>
              <a:ext cx="3237900" cy="185100"/>
              <a:chOff x="2953050" y="330750"/>
              <a:chExt cx="3237900" cy="185100"/>
            </a:xfrm>
          </p:grpSpPr>
          <p:sp>
            <p:nvSpPr>
              <p:cNvPr id="598" name="Google Shape;598;p11"/>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11"/>
              <p:cNvGrpSpPr/>
              <p:nvPr/>
            </p:nvGrpSpPr>
            <p:grpSpPr>
              <a:xfrm>
                <a:off x="3009748" y="385168"/>
                <a:ext cx="79207" cy="76263"/>
                <a:chOff x="10367100" y="4713825"/>
                <a:chExt cx="232075" cy="223450"/>
              </a:xfrm>
            </p:grpSpPr>
            <p:sp>
              <p:nvSpPr>
                <p:cNvPr id="600" name="Google Shape;600;p11"/>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2" name="Google Shape;602;p11"/>
          <p:cNvSpPr txBox="1"/>
          <p:nvPr>
            <p:ph hasCustomPrompt="1" type="title"/>
          </p:nvPr>
        </p:nvSpPr>
        <p:spPr>
          <a:xfrm>
            <a:off x="1284000" y="1871200"/>
            <a:ext cx="6576000" cy="11985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03" name="Google Shape;603;p11"/>
          <p:cNvSpPr txBox="1"/>
          <p:nvPr>
            <p:ph idx="1" type="subTitle"/>
          </p:nvPr>
        </p:nvSpPr>
        <p:spPr>
          <a:xfrm>
            <a:off x="1444200" y="3110500"/>
            <a:ext cx="6255600" cy="4116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04" name="Shape 6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05" name="Shape 605"/>
        <p:cNvGrpSpPr/>
        <p:nvPr/>
      </p:nvGrpSpPr>
      <p:grpSpPr>
        <a:xfrm>
          <a:off x="0" y="0"/>
          <a:ext cx="0" cy="0"/>
          <a:chOff x="0" y="0"/>
          <a:chExt cx="0" cy="0"/>
        </a:xfrm>
      </p:grpSpPr>
      <p:grpSp>
        <p:nvGrpSpPr>
          <p:cNvPr id="606" name="Google Shape;606;p13"/>
          <p:cNvGrpSpPr/>
          <p:nvPr/>
        </p:nvGrpSpPr>
        <p:grpSpPr>
          <a:xfrm>
            <a:off x="-2820" y="8435"/>
            <a:ext cx="9144142" cy="5197126"/>
            <a:chOff x="189775" y="810200"/>
            <a:chExt cx="7213175" cy="4099650"/>
          </a:xfrm>
        </p:grpSpPr>
        <p:sp>
          <p:nvSpPr>
            <p:cNvPr id="607" name="Google Shape;607;p13"/>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13"/>
          <p:cNvGrpSpPr/>
          <p:nvPr/>
        </p:nvGrpSpPr>
        <p:grpSpPr>
          <a:xfrm>
            <a:off x="342900" y="345550"/>
            <a:ext cx="8458250" cy="4471200"/>
            <a:chOff x="342900" y="345550"/>
            <a:chExt cx="8458250" cy="4471200"/>
          </a:xfrm>
        </p:grpSpPr>
        <p:sp>
          <p:nvSpPr>
            <p:cNvPr id="650" name="Google Shape;650;p13"/>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13"/>
            <p:cNvGrpSpPr/>
            <p:nvPr/>
          </p:nvGrpSpPr>
          <p:grpSpPr>
            <a:xfrm>
              <a:off x="527184" y="490542"/>
              <a:ext cx="459236" cy="121123"/>
              <a:chOff x="450981" y="360000"/>
              <a:chExt cx="304816" cy="80400"/>
            </a:xfrm>
          </p:grpSpPr>
          <p:sp>
            <p:nvSpPr>
              <p:cNvPr id="653" name="Google Shape;653;p13"/>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13"/>
            <p:cNvGrpSpPr/>
            <p:nvPr/>
          </p:nvGrpSpPr>
          <p:grpSpPr>
            <a:xfrm>
              <a:off x="8498550" y="1000206"/>
              <a:ext cx="52200" cy="3522903"/>
              <a:chOff x="8588549" y="830025"/>
              <a:chExt cx="52200" cy="3766200"/>
            </a:xfrm>
          </p:grpSpPr>
          <p:sp>
            <p:nvSpPr>
              <p:cNvPr id="657" name="Google Shape;657;p13"/>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3"/>
            <p:cNvGrpSpPr/>
            <p:nvPr/>
          </p:nvGrpSpPr>
          <p:grpSpPr>
            <a:xfrm>
              <a:off x="8408555" y="435010"/>
              <a:ext cx="232186" cy="232186"/>
              <a:chOff x="2603175" y="1450475"/>
              <a:chExt cx="2780675" cy="2780675"/>
            </a:xfrm>
          </p:grpSpPr>
          <p:sp>
            <p:nvSpPr>
              <p:cNvPr id="660" name="Google Shape;660;p13"/>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13"/>
            <p:cNvGrpSpPr/>
            <p:nvPr/>
          </p:nvGrpSpPr>
          <p:grpSpPr>
            <a:xfrm>
              <a:off x="3000675" y="458553"/>
              <a:ext cx="3237900" cy="185100"/>
              <a:chOff x="2953050" y="330750"/>
              <a:chExt cx="3237900" cy="185100"/>
            </a:xfrm>
          </p:grpSpPr>
          <p:sp>
            <p:nvSpPr>
              <p:cNvPr id="663" name="Google Shape;663;p13"/>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13"/>
              <p:cNvGrpSpPr/>
              <p:nvPr/>
            </p:nvGrpSpPr>
            <p:grpSpPr>
              <a:xfrm>
                <a:off x="3009748" y="385168"/>
                <a:ext cx="79207" cy="76263"/>
                <a:chOff x="10367100" y="4713825"/>
                <a:chExt cx="232075" cy="223450"/>
              </a:xfrm>
            </p:grpSpPr>
            <p:sp>
              <p:nvSpPr>
                <p:cNvPr id="665" name="Google Shape;665;p13"/>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7" name="Google Shape;667;p13"/>
          <p:cNvSpPr txBox="1"/>
          <p:nvPr>
            <p:ph type="title"/>
          </p:nvPr>
        </p:nvSpPr>
        <p:spPr>
          <a:xfrm>
            <a:off x="713232" y="819719"/>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8" name="Google Shape;668;p13"/>
          <p:cNvSpPr txBox="1"/>
          <p:nvPr>
            <p:ph hasCustomPrompt="1" idx="2" type="title"/>
          </p:nvPr>
        </p:nvSpPr>
        <p:spPr>
          <a:xfrm>
            <a:off x="2930225" y="1378200"/>
            <a:ext cx="597300" cy="59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9" name="Google Shape;669;p13"/>
          <p:cNvSpPr txBox="1"/>
          <p:nvPr>
            <p:ph idx="1" type="subTitle"/>
          </p:nvPr>
        </p:nvSpPr>
        <p:spPr>
          <a:xfrm>
            <a:off x="2013125" y="2345030"/>
            <a:ext cx="2431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0" name="Google Shape;670;p13"/>
          <p:cNvSpPr txBox="1"/>
          <p:nvPr>
            <p:ph hasCustomPrompt="1" idx="3" type="title"/>
          </p:nvPr>
        </p:nvSpPr>
        <p:spPr>
          <a:xfrm>
            <a:off x="5616475" y="1378200"/>
            <a:ext cx="597300" cy="59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1" name="Google Shape;671;p13"/>
          <p:cNvSpPr txBox="1"/>
          <p:nvPr>
            <p:ph idx="4" type="subTitle"/>
          </p:nvPr>
        </p:nvSpPr>
        <p:spPr>
          <a:xfrm>
            <a:off x="4699375" y="2345030"/>
            <a:ext cx="2431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2" name="Google Shape;672;p13"/>
          <p:cNvSpPr txBox="1"/>
          <p:nvPr>
            <p:ph hasCustomPrompt="1" idx="5" type="title"/>
          </p:nvPr>
        </p:nvSpPr>
        <p:spPr>
          <a:xfrm>
            <a:off x="1637100" y="3041687"/>
            <a:ext cx="597300" cy="59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3" name="Google Shape;673;p13"/>
          <p:cNvSpPr txBox="1"/>
          <p:nvPr>
            <p:ph idx="6" type="subTitle"/>
          </p:nvPr>
        </p:nvSpPr>
        <p:spPr>
          <a:xfrm>
            <a:off x="720000" y="4021468"/>
            <a:ext cx="2431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4" name="Google Shape;674;p13"/>
          <p:cNvSpPr txBox="1"/>
          <p:nvPr>
            <p:ph hasCustomPrompt="1" idx="7" type="title"/>
          </p:nvPr>
        </p:nvSpPr>
        <p:spPr>
          <a:xfrm>
            <a:off x="4273375" y="3041687"/>
            <a:ext cx="597300" cy="59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p:nvPr>
            <p:ph idx="8" type="subTitle"/>
          </p:nvPr>
        </p:nvSpPr>
        <p:spPr>
          <a:xfrm>
            <a:off x="3356275" y="4021468"/>
            <a:ext cx="2431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6" name="Google Shape;676;p13"/>
          <p:cNvSpPr txBox="1"/>
          <p:nvPr>
            <p:ph idx="9" type="subTitle"/>
          </p:nvPr>
        </p:nvSpPr>
        <p:spPr>
          <a:xfrm>
            <a:off x="2013125" y="1971600"/>
            <a:ext cx="24315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77" name="Google Shape;677;p13"/>
          <p:cNvSpPr txBox="1"/>
          <p:nvPr>
            <p:ph idx="13" type="subTitle"/>
          </p:nvPr>
        </p:nvSpPr>
        <p:spPr>
          <a:xfrm>
            <a:off x="4699375" y="1971600"/>
            <a:ext cx="24315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78" name="Google Shape;678;p13"/>
          <p:cNvSpPr txBox="1"/>
          <p:nvPr>
            <p:ph idx="14" type="subTitle"/>
          </p:nvPr>
        </p:nvSpPr>
        <p:spPr>
          <a:xfrm>
            <a:off x="720000" y="3635225"/>
            <a:ext cx="24315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79" name="Google Shape;679;p13"/>
          <p:cNvSpPr txBox="1"/>
          <p:nvPr>
            <p:ph idx="15" type="subTitle"/>
          </p:nvPr>
        </p:nvSpPr>
        <p:spPr>
          <a:xfrm>
            <a:off x="3356275" y="3635225"/>
            <a:ext cx="24315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0" name="Google Shape;680;p13"/>
          <p:cNvSpPr txBox="1"/>
          <p:nvPr>
            <p:ph hasCustomPrompt="1" idx="16" type="title"/>
          </p:nvPr>
        </p:nvSpPr>
        <p:spPr>
          <a:xfrm>
            <a:off x="6909650" y="3041687"/>
            <a:ext cx="597300" cy="59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3"/>
          <p:cNvSpPr txBox="1"/>
          <p:nvPr>
            <p:ph idx="17" type="subTitle"/>
          </p:nvPr>
        </p:nvSpPr>
        <p:spPr>
          <a:xfrm>
            <a:off x="5992550" y="4021468"/>
            <a:ext cx="2431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2" name="Google Shape;682;p13"/>
          <p:cNvSpPr txBox="1"/>
          <p:nvPr>
            <p:ph idx="18" type="subTitle"/>
          </p:nvPr>
        </p:nvSpPr>
        <p:spPr>
          <a:xfrm>
            <a:off x="5992550" y="3635225"/>
            <a:ext cx="24315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3" name="Shape 683"/>
        <p:cNvGrpSpPr/>
        <p:nvPr/>
      </p:nvGrpSpPr>
      <p:grpSpPr>
        <a:xfrm>
          <a:off x="0" y="0"/>
          <a:ext cx="0" cy="0"/>
          <a:chOff x="0" y="0"/>
          <a:chExt cx="0" cy="0"/>
        </a:xfrm>
      </p:grpSpPr>
      <p:grpSp>
        <p:nvGrpSpPr>
          <p:cNvPr id="684" name="Google Shape;684;p14"/>
          <p:cNvGrpSpPr/>
          <p:nvPr/>
        </p:nvGrpSpPr>
        <p:grpSpPr>
          <a:xfrm>
            <a:off x="-2820" y="8435"/>
            <a:ext cx="9144142" cy="5197126"/>
            <a:chOff x="189775" y="810200"/>
            <a:chExt cx="7213175" cy="4099650"/>
          </a:xfrm>
        </p:grpSpPr>
        <p:sp>
          <p:nvSpPr>
            <p:cNvPr id="685" name="Google Shape;685;p14"/>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14"/>
          <p:cNvGrpSpPr/>
          <p:nvPr/>
        </p:nvGrpSpPr>
        <p:grpSpPr>
          <a:xfrm>
            <a:off x="342900" y="345550"/>
            <a:ext cx="8458250" cy="4471200"/>
            <a:chOff x="342900" y="345550"/>
            <a:chExt cx="8458250" cy="4471200"/>
          </a:xfrm>
        </p:grpSpPr>
        <p:sp>
          <p:nvSpPr>
            <p:cNvPr id="728" name="Google Shape;728;p14"/>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14"/>
            <p:cNvGrpSpPr/>
            <p:nvPr/>
          </p:nvGrpSpPr>
          <p:grpSpPr>
            <a:xfrm>
              <a:off x="527184" y="490542"/>
              <a:ext cx="459236" cy="121123"/>
              <a:chOff x="450981" y="360000"/>
              <a:chExt cx="304816" cy="80400"/>
            </a:xfrm>
          </p:grpSpPr>
          <p:sp>
            <p:nvSpPr>
              <p:cNvPr id="731" name="Google Shape;731;p14"/>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14"/>
            <p:cNvGrpSpPr/>
            <p:nvPr/>
          </p:nvGrpSpPr>
          <p:grpSpPr>
            <a:xfrm>
              <a:off x="8498550" y="1000206"/>
              <a:ext cx="52200" cy="3522903"/>
              <a:chOff x="8588549" y="830025"/>
              <a:chExt cx="52200" cy="3766200"/>
            </a:xfrm>
          </p:grpSpPr>
          <p:sp>
            <p:nvSpPr>
              <p:cNvPr id="735" name="Google Shape;735;p14"/>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4"/>
            <p:cNvGrpSpPr/>
            <p:nvPr/>
          </p:nvGrpSpPr>
          <p:grpSpPr>
            <a:xfrm>
              <a:off x="8408555" y="435010"/>
              <a:ext cx="232186" cy="232186"/>
              <a:chOff x="2603175" y="1450475"/>
              <a:chExt cx="2780675" cy="2780675"/>
            </a:xfrm>
          </p:grpSpPr>
          <p:sp>
            <p:nvSpPr>
              <p:cNvPr id="738" name="Google Shape;738;p14"/>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4"/>
            <p:cNvGrpSpPr/>
            <p:nvPr/>
          </p:nvGrpSpPr>
          <p:grpSpPr>
            <a:xfrm>
              <a:off x="3000675" y="458553"/>
              <a:ext cx="3237900" cy="185100"/>
              <a:chOff x="2953050" y="330750"/>
              <a:chExt cx="3237900" cy="185100"/>
            </a:xfrm>
          </p:grpSpPr>
          <p:sp>
            <p:nvSpPr>
              <p:cNvPr id="741" name="Google Shape;741;p14"/>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14"/>
              <p:cNvGrpSpPr/>
              <p:nvPr/>
            </p:nvGrpSpPr>
            <p:grpSpPr>
              <a:xfrm>
                <a:off x="3009748" y="385168"/>
                <a:ext cx="79207" cy="76263"/>
                <a:chOff x="10367100" y="4713825"/>
                <a:chExt cx="232075" cy="223450"/>
              </a:xfrm>
            </p:grpSpPr>
            <p:sp>
              <p:nvSpPr>
                <p:cNvPr id="743" name="Google Shape;743;p14"/>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5" name="Google Shape;745;p14"/>
          <p:cNvSpPr txBox="1"/>
          <p:nvPr>
            <p:ph type="title"/>
          </p:nvPr>
        </p:nvSpPr>
        <p:spPr>
          <a:xfrm>
            <a:off x="1923075" y="3372963"/>
            <a:ext cx="5297700" cy="409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46" name="Google Shape;746;p14"/>
          <p:cNvSpPr txBox="1"/>
          <p:nvPr>
            <p:ph idx="1" type="subTitle"/>
          </p:nvPr>
        </p:nvSpPr>
        <p:spPr>
          <a:xfrm>
            <a:off x="1923050" y="1343400"/>
            <a:ext cx="5297700" cy="199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47" name="Shape 747"/>
        <p:cNvGrpSpPr/>
        <p:nvPr/>
      </p:nvGrpSpPr>
      <p:grpSpPr>
        <a:xfrm>
          <a:off x="0" y="0"/>
          <a:ext cx="0" cy="0"/>
          <a:chOff x="0" y="0"/>
          <a:chExt cx="0" cy="0"/>
        </a:xfrm>
      </p:grpSpPr>
      <p:grpSp>
        <p:nvGrpSpPr>
          <p:cNvPr id="748" name="Google Shape;748;p15"/>
          <p:cNvGrpSpPr/>
          <p:nvPr/>
        </p:nvGrpSpPr>
        <p:grpSpPr>
          <a:xfrm>
            <a:off x="-2820" y="8435"/>
            <a:ext cx="9144142" cy="5197126"/>
            <a:chOff x="189775" y="810200"/>
            <a:chExt cx="7213175" cy="4099650"/>
          </a:xfrm>
        </p:grpSpPr>
        <p:sp>
          <p:nvSpPr>
            <p:cNvPr id="749" name="Google Shape;749;p15"/>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5"/>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5"/>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5"/>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5"/>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15"/>
          <p:cNvGrpSpPr/>
          <p:nvPr/>
        </p:nvGrpSpPr>
        <p:grpSpPr>
          <a:xfrm>
            <a:off x="342900" y="345550"/>
            <a:ext cx="8458250" cy="4471200"/>
            <a:chOff x="342900" y="345550"/>
            <a:chExt cx="8458250" cy="4471200"/>
          </a:xfrm>
        </p:grpSpPr>
        <p:sp>
          <p:nvSpPr>
            <p:cNvPr id="792" name="Google Shape;792;p15"/>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15"/>
            <p:cNvGrpSpPr/>
            <p:nvPr/>
          </p:nvGrpSpPr>
          <p:grpSpPr>
            <a:xfrm>
              <a:off x="527184" y="490542"/>
              <a:ext cx="459236" cy="121123"/>
              <a:chOff x="450981" y="360000"/>
              <a:chExt cx="304816" cy="80400"/>
            </a:xfrm>
          </p:grpSpPr>
          <p:sp>
            <p:nvSpPr>
              <p:cNvPr id="795" name="Google Shape;795;p15"/>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15"/>
            <p:cNvGrpSpPr/>
            <p:nvPr/>
          </p:nvGrpSpPr>
          <p:grpSpPr>
            <a:xfrm>
              <a:off x="8498550" y="1000206"/>
              <a:ext cx="52200" cy="3522903"/>
              <a:chOff x="8588549" y="830025"/>
              <a:chExt cx="52200" cy="3766200"/>
            </a:xfrm>
          </p:grpSpPr>
          <p:sp>
            <p:nvSpPr>
              <p:cNvPr id="799" name="Google Shape;799;p15"/>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15"/>
            <p:cNvGrpSpPr/>
            <p:nvPr/>
          </p:nvGrpSpPr>
          <p:grpSpPr>
            <a:xfrm>
              <a:off x="8408555" y="435010"/>
              <a:ext cx="232186" cy="232186"/>
              <a:chOff x="2603175" y="1450475"/>
              <a:chExt cx="2780675" cy="2780675"/>
            </a:xfrm>
          </p:grpSpPr>
          <p:sp>
            <p:nvSpPr>
              <p:cNvPr id="802" name="Google Shape;802;p15"/>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15"/>
            <p:cNvGrpSpPr/>
            <p:nvPr/>
          </p:nvGrpSpPr>
          <p:grpSpPr>
            <a:xfrm>
              <a:off x="3000675" y="458553"/>
              <a:ext cx="3237900" cy="185100"/>
              <a:chOff x="2953050" y="330750"/>
              <a:chExt cx="3237900" cy="185100"/>
            </a:xfrm>
          </p:grpSpPr>
          <p:sp>
            <p:nvSpPr>
              <p:cNvPr id="805" name="Google Shape;805;p15"/>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15"/>
              <p:cNvGrpSpPr/>
              <p:nvPr/>
            </p:nvGrpSpPr>
            <p:grpSpPr>
              <a:xfrm>
                <a:off x="3009748" y="385168"/>
                <a:ext cx="79207" cy="76263"/>
                <a:chOff x="10367100" y="4713825"/>
                <a:chExt cx="232075" cy="223450"/>
              </a:xfrm>
            </p:grpSpPr>
            <p:sp>
              <p:nvSpPr>
                <p:cNvPr id="807" name="Google Shape;807;p15"/>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09" name="Google Shape;809;p15"/>
          <p:cNvSpPr txBox="1"/>
          <p:nvPr>
            <p:ph type="title"/>
          </p:nvPr>
        </p:nvSpPr>
        <p:spPr>
          <a:xfrm>
            <a:off x="715100" y="2636825"/>
            <a:ext cx="44757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10" name="Google Shape;810;p15"/>
          <p:cNvSpPr txBox="1"/>
          <p:nvPr>
            <p:ph hasCustomPrompt="1" idx="2" type="title"/>
          </p:nvPr>
        </p:nvSpPr>
        <p:spPr>
          <a:xfrm>
            <a:off x="715100" y="1390437"/>
            <a:ext cx="1184100" cy="109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1" name="Google Shape;811;p15"/>
          <p:cNvSpPr txBox="1"/>
          <p:nvPr>
            <p:ph idx="1" type="subTitle"/>
          </p:nvPr>
        </p:nvSpPr>
        <p:spPr>
          <a:xfrm>
            <a:off x="715100" y="3587075"/>
            <a:ext cx="4802700" cy="416700"/>
          </a:xfrm>
          <a:prstGeom prst="rect">
            <a:avLst/>
          </a:prstGeom>
          <a:solidFill>
            <a:schemeClr val="dk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812" name="Shape 812"/>
        <p:cNvGrpSpPr/>
        <p:nvPr/>
      </p:nvGrpSpPr>
      <p:grpSpPr>
        <a:xfrm>
          <a:off x="0" y="0"/>
          <a:ext cx="0" cy="0"/>
          <a:chOff x="0" y="0"/>
          <a:chExt cx="0" cy="0"/>
        </a:xfrm>
      </p:grpSpPr>
      <p:grpSp>
        <p:nvGrpSpPr>
          <p:cNvPr id="813" name="Google Shape;813;p16"/>
          <p:cNvGrpSpPr/>
          <p:nvPr/>
        </p:nvGrpSpPr>
        <p:grpSpPr>
          <a:xfrm>
            <a:off x="-2820" y="8435"/>
            <a:ext cx="9144142" cy="5197126"/>
            <a:chOff x="189775" y="810200"/>
            <a:chExt cx="7213175" cy="4099650"/>
          </a:xfrm>
        </p:grpSpPr>
        <p:sp>
          <p:nvSpPr>
            <p:cNvPr id="814" name="Google Shape;814;p16"/>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16"/>
          <p:cNvGrpSpPr/>
          <p:nvPr/>
        </p:nvGrpSpPr>
        <p:grpSpPr>
          <a:xfrm>
            <a:off x="342900" y="345550"/>
            <a:ext cx="8458250" cy="4471200"/>
            <a:chOff x="342900" y="345550"/>
            <a:chExt cx="8458250" cy="4471200"/>
          </a:xfrm>
        </p:grpSpPr>
        <p:sp>
          <p:nvSpPr>
            <p:cNvPr id="857" name="Google Shape;857;p16"/>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16"/>
            <p:cNvGrpSpPr/>
            <p:nvPr/>
          </p:nvGrpSpPr>
          <p:grpSpPr>
            <a:xfrm>
              <a:off x="527184" y="490542"/>
              <a:ext cx="459236" cy="121123"/>
              <a:chOff x="450981" y="360000"/>
              <a:chExt cx="304816" cy="80400"/>
            </a:xfrm>
          </p:grpSpPr>
          <p:sp>
            <p:nvSpPr>
              <p:cNvPr id="860" name="Google Shape;860;p16"/>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16"/>
            <p:cNvGrpSpPr/>
            <p:nvPr/>
          </p:nvGrpSpPr>
          <p:grpSpPr>
            <a:xfrm>
              <a:off x="8498550" y="1000206"/>
              <a:ext cx="52200" cy="3522903"/>
              <a:chOff x="8588549" y="830025"/>
              <a:chExt cx="52200" cy="3766200"/>
            </a:xfrm>
          </p:grpSpPr>
          <p:sp>
            <p:nvSpPr>
              <p:cNvPr id="864" name="Google Shape;864;p16"/>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6"/>
            <p:cNvGrpSpPr/>
            <p:nvPr/>
          </p:nvGrpSpPr>
          <p:grpSpPr>
            <a:xfrm>
              <a:off x="8408555" y="435010"/>
              <a:ext cx="232186" cy="232186"/>
              <a:chOff x="2603175" y="1450475"/>
              <a:chExt cx="2780675" cy="2780675"/>
            </a:xfrm>
          </p:grpSpPr>
          <p:sp>
            <p:nvSpPr>
              <p:cNvPr id="867" name="Google Shape;867;p16"/>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16"/>
            <p:cNvGrpSpPr/>
            <p:nvPr/>
          </p:nvGrpSpPr>
          <p:grpSpPr>
            <a:xfrm>
              <a:off x="3000675" y="458553"/>
              <a:ext cx="3237900" cy="185100"/>
              <a:chOff x="2953050" y="330750"/>
              <a:chExt cx="3237900" cy="185100"/>
            </a:xfrm>
          </p:grpSpPr>
          <p:sp>
            <p:nvSpPr>
              <p:cNvPr id="870" name="Google Shape;870;p16"/>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16"/>
              <p:cNvGrpSpPr/>
              <p:nvPr/>
            </p:nvGrpSpPr>
            <p:grpSpPr>
              <a:xfrm>
                <a:off x="3009748" y="385168"/>
                <a:ext cx="79207" cy="76263"/>
                <a:chOff x="10367100" y="4713825"/>
                <a:chExt cx="232075" cy="223450"/>
              </a:xfrm>
            </p:grpSpPr>
            <p:sp>
              <p:nvSpPr>
                <p:cNvPr id="872" name="Google Shape;872;p16"/>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4" name="Google Shape;874;p16"/>
          <p:cNvSpPr txBox="1"/>
          <p:nvPr>
            <p:ph type="title"/>
          </p:nvPr>
        </p:nvSpPr>
        <p:spPr>
          <a:xfrm>
            <a:off x="3855475" y="2635063"/>
            <a:ext cx="4346100" cy="84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75" name="Google Shape;875;p16"/>
          <p:cNvSpPr txBox="1"/>
          <p:nvPr>
            <p:ph hasCustomPrompt="1" idx="2" type="title"/>
          </p:nvPr>
        </p:nvSpPr>
        <p:spPr>
          <a:xfrm>
            <a:off x="7017375" y="1388675"/>
            <a:ext cx="1184100" cy="109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76" name="Google Shape;876;p16"/>
          <p:cNvSpPr txBox="1"/>
          <p:nvPr>
            <p:ph idx="1" type="subTitle"/>
          </p:nvPr>
        </p:nvSpPr>
        <p:spPr>
          <a:xfrm>
            <a:off x="3439900" y="3587075"/>
            <a:ext cx="4761600" cy="409500"/>
          </a:xfrm>
          <a:prstGeom prst="rect">
            <a:avLst/>
          </a:prstGeom>
          <a:solidFill>
            <a:schemeClr val="dk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2">
    <p:spTree>
      <p:nvGrpSpPr>
        <p:cNvPr id="877" name="Shape 877"/>
        <p:cNvGrpSpPr/>
        <p:nvPr/>
      </p:nvGrpSpPr>
      <p:grpSpPr>
        <a:xfrm>
          <a:off x="0" y="0"/>
          <a:ext cx="0" cy="0"/>
          <a:chOff x="0" y="0"/>
          <a:chExt cx="0" cy="0"/>
        </a:xfrm>
      </p:grpSpPr>
      <p:grpSp>
        <p:nvGrpSpPr>
          <p:cNvPr id="878" name="Google Shape;878;p17"/>
          <p:cNvGrpSpPr/>
          <p:nvPr/>
        </p:nvGrpSpPr>
        <p:grpSpPr>
          <a:xfrm>
            <a:off x="-2820" y="8435"/>
            <a:ext cx="9144142" cy="5197126"/>
            <a:chOff x="189775" y="810200"/>
            <a:chExt cx="7213175" cy="4099650"/>
          </a:xfrm>
        </p:grpSpPr>
        <p:sp>
          <p:nvSpPr>
            <p:cNvPr id="879" name="Google Shape;879;p17"/>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7"/>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7"/>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7"/>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7"/>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7"/>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7"/>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7"/>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7"/>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7"/>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7"/>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7"/>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7"/>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7"/>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7"/>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7"/>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7"/>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7"/>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7"/>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7"/>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7"/>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7"/>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7"/>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7"/>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7"/>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7"/>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7"/>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7"/>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7"/>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7"/>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7"/>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7"/>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7"/>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7"/>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7"/>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7"/>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7"/>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7"/>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7"/>
          <p:cNvGrpSpPr/>
          <p:nvPr/>
        </p:nvGrpSpPr>
        <p:grpSpPr>
          <a:xfrm>
            <a:off x="342900" y="345550"/>
            <a:ext cx="8458250" cy="4471200"/>
            <a:chOff x="342900" y="345550"/>
            <a:chExt cx="8458250" cy="4471200"/>
          </a:xfrm>
        </p:grpSpPr>
        <p:sp>
          <p:nvSpPr>
            <p:cNvPr id="922" name="Google Shape;922;p17"/>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7"/>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17"/>
            <p:cNvGrpSpPr/>
            <p:nvPr/>
          </p:nvGrpSpPr>
          <p:grpSpPr>
            <a:xfrm>
              <a:off x="527184" y="490542"/>
              <a:ext cx="459236" cy="121123"/>
              <a:chOff x="450981" y="360000"/>
              <a:chExt cx="304816" cy="80400"/>
            </a:xfrm>
          </p:grpSpPr>
          <p:sp>
            <p:nvSpPr>
              <p:cNvPr id="925" name="Google Shape;925;p17"/>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17"/>
            <p:cNvGrpSpPr/>
            <p:nvPr/>
          </p:nvGrpSpPr>
          <p:grpSpPr>
            <a:xfrm>
              <a:off x="8498550" y="1000206"/>
              <a:ext cx="52200" cy="3522903"/>
              <a:chOff x="8588549" y="830025"/>
              <a:chExt cx="52200" cy="3766200"/>
            </a:xfrm>
          </p:grpSpPr>
          <p:sp>
            <p:nvSpPr>
              <p:cNvPr id="929" name="Google Shape;929;p17"/>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7"/>
            <p:cNvGrpSpPr/>
            <p:nvPr/>
          </p:nvGrpSpPr>
          <p:grpSpPr>
            <a:xfrm>
              <a:off x="8408555" y="435010"/>
              <a:ext cx="232186" cy="232186"/>
              <a:chOff x="2603175" y="1450475"/>
              <a:chExt cx="2780675" cy="2780675"/>
            </a:xfrm>
          </p:grpSpPr>
          <p:sp>
            <p:nvSpPr>
              <p:cNvPr id="932" name="Google Shape;932;p17"/>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17"/>
            <p:cNvGrpSpPr/>
            <p:nvPr/>
          </p:nvGrpSpPr>
          <p:grpSpPr>
            <a:xfrm>
              <a:off x="3000675" y="458553"/>
              <a:ext cx="3237900" cy="185100"/>
              <a:chOff x="2953050" y="330750"/>
              <a:chExt cx="3237900" cy="185100"/>
            </a:xfrm>
          </p:grpSpPr>
          <p:sp>
            <p:nvSpPr>
              <p:cNvPr id="935" name="Google Shape;935;p17"/>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17"/>
              <p:cNvGrpSpPr/>
              <p:nvPr/>
            </p:nvGrpSpPr>
            <p:grpSpPr>
              <a:xfrm>
                <a:off x="3009748" y="385168"/>
                <a:ext cx="79207" cy="76263"/>
                <a:chOff x="10367100" y="4713825"/>
                <a:chExt cx="232075" cy="223450"/>
              </a:xfrm>
            </p:grpSpPr>
            <p:sp>
              <p:nvSpPr>
                <p:cNvPr id="937" name="Google Shape;937;p17"/>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39" name="Google Shape;939;p17"/>
          <p:cNvSpPr txBox="1"/>
          <p:nvPr>
            <p:ph type="title"/>
          </p:nvPr>
        </p:nvSpPr>
        <p:spPr>
          <a:xfrm>
            <a:off x="865000" y="2723625"/>
            <a:ext cx="4969800" cy="84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40" name="Google Shape;940;p17"/>
          <p:cNvSpPr txBox="1"/>
          <p:nvPr>
            <p:ph hasCustomPrompt="1" idx="2" type="title"/>
          </p:nvPr>
        </p:nvSpPr>
        <p:spPr>
          <a:xfrm>
            <a:off x="4365800" y="1345400"/>
            <a:ext cx="1319100" cy="1220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41" name="Google Shape;941;p17"/>
          <p:cNvSpPr txBox="1"/>
          <p:nvPr>
            <p:ph idx="1" type="subTitle"/>
          </p:nvPr>
        </p:nvSpPr>
        <p:spPr>
          <a:xfrm>
            <a:off x="715100" y="3674600"/>
            <a:ext cx="4969800" cy="4095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3">
    <p:spTree>
      <p:nvGrpSpPr>
        <p:cNvPr id="942" name="Shape 942"/>
        <p:cNvGrpSpPr/>
        <p:nvPr/>
      </p:nvGrpSpPr>
      <p:grpSpPr>
        <a:xfrm>
          <a:off x="0" y="0"/>
          <a:ext cx="0" cy="0"/>
          <a:chOff x="0" y="0"/>
          <a:chExt cx="0" cy="0"/>
        </a:xfrm>
      </p:grpSpPr>
      <p:grpSp>
        <p:nvGrpSpPr>
          <p:cNvPr id="943" name="Google Shape;943;p18"/>
          <p:cNvGrpSpPr/>
          <p:nvPr/>
        </p:nvGrpSpPr>
        <p:grpSpPr>
          <a:xfrm>
            <a:off x="-2820" y="8435"/>
            <a:ext cx="9144142" cy="5197126"/>
            <a:chOff x="189775" y="810200"/>
            <a:chExt cx="7213175" cy="4099650"/>
          </a:xfrm>
        </p:grpSpPr>
        <p:sp>
          <p:nvSpPr>
            <p:cNvPr id="944" name="Google Shape;944;p18"/>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8"/>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8"/>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8"/>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8"/>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8"/>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8"/>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8"/>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8"/>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8"/>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8"/>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8"/>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18"/>
          <p:cNvGrpSpPr/>
          <p:nvPr/>
        </p:nvGrpSpPr>
        <p:grpSpPr>
          <a:xfrm>
            <a:off x="342900" y="345550"/>
            <a:ext cx="8458250" cy="4471200"/>
            <a:chOff x="342900" y="345550"/>
            <a:chExt cx="8458250" cy="4471200"/>
          </a:xfrm>
        </p:grpSpPr>
        <p:sp>
          <p:nvSpPr>
            <p:cNvPr id="987" name="Google Shape;987;p18"/>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18"/>
            <p:cNvGrpSpPr/>
            <p:nvPr/>
          </p:nvGrpSpPr>
          <p:grpSpPr>
            <a:xfrm>
              <a:off x="527184" y="490542"/>
              <a:ext cx="459236" cy="121123"/>
              <a:chOff x="450981" y="360000"/>
              <a:chExt cx="304816" cy="80400"/>
            </a:xfrm>
          </p:grpSpPr>
          <p:sp>
            <p:nvSpPr>
              <p:cNvPr id="990" name="Google Shape;990;p18"/>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18"/>
            <p:cNvGrpSpPr/>
            <p:nvPr/>
          </p:nvGrpSpPr>
          <p:grpSpPr>
            <a:xfrm>
              <a:off x="8498550" y="1000206"/>
              <a:ext cx="52200" cy="3522903"/>
              <a:chOff x="8588549" y="830025"/>
              <a:chExt cx="52200" cy="3766200"/>
            </a:xfrm>
          </p:grpSpPr>
          <p:sp>
            <p:nvSpPr>
              <p:cNvPr id="994" name="Google Shape;994;p18"/>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8"/>
            <p:cNvGrpSpPr/>
            <p:nvPr/>
          </p:nvGrpSpPr>
          <p:grpSpPr>
            <a:xfrm>
              <a:off x="8408555" y="435010"/>
              <a:ext cx="232186" cy="232186"/>
              <a:chOff x="2603175" y="1450475"/>
              <a:chExt cx="2780675" cy="2780675"/>
            </a:xfrm>
          </p:grpSpPr>
          <p:sp>
            <p:nvSpPr>
              <p:cNvPr id="997" name="Google Shape;997;p18"/>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8"/>
            <p:cNvGrpSpPr/>
            <p:nvPr/>
          </p:nvGrpSpPr>
          <p:grpSpPr>
            <a:xfrm>
              <a:off x="3000675" y="458553"/>
              <a:ext cx="3237900" cy="185100"/>
              <a:chOff x="2953050" y="330750"/>
              <a:chExt cx="3237900" cy="185100"/>
            </a:xfrm>
          </p:grpSpPr>
          <p:sp>
            <p:nvSpPr>
              <p:cNvPr id="1000" name="Google Shape;1000;p18"/>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18"/>
              <p:cNvGrpSpPr/>
              <p:nvPr/>
            </p:nvGrpSpPr>
            <p:grpSpPr>
              <a:xfrm>
                <a:off x="3009748" y="385168"/>
                <a:ext cx="79207" cy="76263"/>
                <a:chOff x="10367100" y="4713825"/>
                <a:chExt cx="232075" cy="223450"/>
              </a:xfrm>
            </p:grpSpPr>
            <p:sp>
              <p:nvSpPr>
                <p:cNvPr id="1002" name="Google Shape;1002;p18"/>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04" name="Google Shape;1004;p18"/>
          <p:cNvSpPr txBox="1"/>
          <p:nvPr>
            <p:ph type="title"/>
          </p:nvPr>
        </p:nvSpPr>
        <p:spPr>
          <a:xfrm>
            <a:off x="3622075" y="2631575"/>
            <a:ext cx="43230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05" name="Google Shape;1005;p18"/>
          <p:cNvSpPr txBox="1"/>
          <p:nvPr>
            <p:ph hasCustomPrompt="1" idx="2" type="title"/>
          </p:nvPr>
        </p:nvSpPr>
        <p:spPr>
          <a:xfrm>
            <a:off x="3744700" y="1394225"/>
            <a:ext cx="1184100" cy="109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6" name="Google Shape;1006;p18"/>
          <p:cNvSpPr txBox="1"/>
          <p:nvPr>
            <p:ph idx="1" type="subTitle"/>
          </p:nvPr>
        </p:nvSpPr>
        <p:spPr>
          <a:xfrm>
            <a:off x="3744700" y="3587075"/>
            <a:ext cx="4684200" cy="409500"/>
          </a:xfrm>
          <a:prstGeom prst="rect">
            <a:avLst/>
          </a:prstGeom>
          <a:solidFill>
            <a:schemeClr val="dk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7" name="Shape 1007"/>
        <p:cNvGrpSpPr/>
        <p:nvPr/>
      </p:nvGrpSpPr>
      <p:grpSpPr>
        <a:xfrm>
          <a:off x="0" y="0"/>
          <a:ext cx="0" cy="0"/>
          <a:chOff x="0" y="0"/>
          <a:chExt cx="0" cy="0"/>
        </a:xfrm>
      </p:grpSpPr>
      <p:grpSp>
        <p:nvGrpSpPr>
          <p:cNvPr id="1008" name="Google Shape;1008;p19"/>
          <p:cNvGrpSpPr/>
          <p:nvPr/>
        </p:nvGrpSpPr>
        <p:grpSpPr>
          <a:xfrm>
            <a:off x="-2820" y="8435"/>
            <a:ext cx="9144142" cy="5197126"/>
            <a:chOff x="189775" y="810200"/>
            <a:chExt cx="7213175" cy="4099650"/>
          </a:xfrm>
        </p:grpSpPr>
        <p:sp>
          <p:nvSpPr>
            <p:cNvPr id="1009" name="Google Shape;1009;p19"/>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9"/>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9"/>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9"/>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9"/>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9"/>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9"/>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19"/>
          <p:cNvGrpSpPr/>
          <p:nvPr/>
        </p:nvGrpSpPr>
        <p:grpSpPr>
          <a:xfrm>
            <a:off x="342900" y="345550"/>
            <a:ext cx="8458250" cy="4471200"/>
            <a:chOff x="342900" y="345550"/>
            <a:chExt cx="8458250" cy="4471200"/>
          </a:xfrm>
        </p:grpSpPr>
        <p:sp>
          <p:nvSpPr>
            <p:cNvPr id="1052" name="Google Shape;1052;p19"/>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9"/>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19"/>
            <p:cNvGrpSpPr/>
            <p:nvPr/>
          </p:nvGrpSpPr>
          <p:grpSpPr>
            <a:xfrm>
              <a:off x="527184" y="490542"/>
              <a:ext cx="459236" cy="121123"/>
              <a:chOff x="450981" y="360000"/>
              <a:chExt cx="304816" cy="80400"/>
            </a:xfrm>
          </p:grpSpPr>
          <p:sp>
            <p:nvSpPr>
              <p:cNvPr id="1055" name="Google Shape;1055;p19"/>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9"/>
            <p:cNvGrpSpPr/>
            <p:nvPr/>
          </p:nvGrpSpPr>
          <p:grpSpPr>
            <a:xfrm>
              <a:off x="8498550" y="1000206"/>
              <a:ext cx="52200" cy="3522903"/>
              <a:chOff x="8588549" y="830025"/>
              <a:chExt cx="52200" cy="3766200"/>
            </a:xfrm>
          </p:grpSpPr>
          <p:sp>
            <p:nvSpPr>
              <p:cNvPr id="1059" name="Google Shape;1059;p19"/>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19"/>
            <p:cNvGrpSpPr/>
            <p:nvPr/>
          </p:nvGrpSpPr>
          <p:grpSpPr>
            <a:xfrm>
              <a:off x="8408555" y="435010"/>
              <a:ext cx="232186" cy="232186"/>
              <a:chOff x="2603175" y="1450475"/>
              <a:chExt cx="2780675" cy="2780675"/>
            </a:xfrm>
          </p:grpSpPr>
          <p:sp>
            <p:nvSpPr>
              <p:cNvPr id="1062" name="Google Shape;1062;p19"/>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19"/>
            <p:cNvGrpSpPr/>
            <p:nvPr/>
          </p:nvGrpSpPr>
          <p:grpSpPr>
            <a:xfrm>
              <a:off x="3000675" y="458553"/>
              <a:ext cx="3237900" cy="185100"/>
              <a:chOff x="2953050" y="330750"/>
              <a:chExt cx="3237900" cy="185100"/>
            </a:xfrm>
          </p:grpSpPr>
          <p:sp>
            <p:nvSpPr>
              <p:cNvPr id="1065" name="Google Shape;1065;p19"/>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19"/>
              <p:cNvGrpSpPr/>
              <p:nvPr/>
            </p:nvGrpSpPr>
            <p:grpSpPr>
              <a:xfrm>
                <a:off x="3009748" y="385168"/>
                <a:ext cx="79207" cy="76263"/>
                <a:chOff x="10367100" y="4713825"/>
                <a:chExt cx="232075" cy="223450"/>
              </a:xfrm>
            </p:grpSpPr>
            <p:sp>
              <p:nvSpPr>
                <p:cNvPr id="1067" name="Google Shape;1067;p19"/>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69" name="Google Shape;1069;p19"/>
          <p:cNvSpPr txBox="1"/>
          <p:nvPr>
            <p:ph idx="1" type="subTitle"/>
          </p:nvPr>
        </p:nvSpPr>
        <p:spPr>
          <a:xfrm>
            <a:off x="4572050" y="2492447"/>
            <a:ext cx="3050700" cy="16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70" name="Google Shape;1070;p19"/>
          <p:cNvSpPr txBox="1"/>
          <p:nvPr>
            <p:ph idx="2" type="subTitle"/>
          </p:nvPr>
        </p:nvSpPr>
        <p:spPr>
          <a:xfrm>
            <a:off x="4572050" y="2196701"/>
            <a:ext cx="3050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Poppins"/>
                <a:ea typeface="Poppins"/>
                <a:cs typeface="Poppins"/>
                <a:sym typeface="Poppins"/>
              </a:defRPr>
            </a:lvl1pPr>
            <a:lvl2pPr lvl="1" rtl="0" algn="r">
              <a:spcBef>
                <a:spcPts val="0"/>
              </a:spcBef>
              <a:spcAft>
                <a:spcPts val="0"/>
              </a:spcAft>
              <a:buSzPts val="2400"/>
              <a:buFont typeface="Bebas Neue"/>
              <a:buNone/>
              <a:defRPr sz="2400">
                <a:latin typeface="Bebas Neue"/>
                <a:ea typeface="Bebas Neue"/>
                <a:cs typeface="Bebas Neue"/>
                <a:sym typeface="Bebas Neue"/>
              </a:defRPr>
            </a:lvl2pPr>
            <a:lvl3pPr lvl="2" rtl="0" algn="r">
              <a:spcBef>
                <a:spcPts val="0"/>
              </a:spcBef>
              <a:spcAft>
                <a:spcPts val="0"/>
              </a:spcAft>
              <a:buSzPts val="2400"/>
              <a:buFont typeface="Bebas Neue"/>
              <a:buNone/>
              <a:defRPr sz="2400">
                <a:latin typeface="Bebas Neue"/>
                <a:ea typeface="Bebas Neue"/>
                <a:cs typeface="Bebas Neue"/>
                <a:sym typeface="Bebas Neue"/>
              </a:defRPr>
            </a:lvl3pPr>
            <a:lvl4pPr lvl="3" rtl="0" algn="r">
              <a:spcBef>
                <a:spcPts val="0"/>
              </a:spcBef>
              <a:spcAft>
                <a:spcPts val="0"/>
              </a:spcAft>
              <a:buSzPts val="2400"/>
              <a:buFont typeface="Bebas Neue"/>
              <a:buNone/>
              <a:defRPr sz="2400">
                <a:latin typeface="Bebas Neue"/>
                <a:ea typeface="Bebas Neue"/>
                <a:cs typeface="Bebas Neue"/>
                <a:sym typeface="Bebas Neue"/>
              </a:defRPr>
            </a:lvl4pPr>
            <a:lvl5pPr lvl="4" rtl="0" algn="r">
              <a:spcBef>
                <a:spcPts val="0"/>
              </a:spcBef>
              <a:spcAft>
                <a:spcPts val="0"/>
              </a:spcAft>
              <a:buSzPts val="2400"/>
              <a:buFont typeface="Bebas Neue"/>
              <a:buNone/>
              <a:defRPr sz="2400">
                <a:latin typeface="Bebas Neue"/>
                <a:ea typeface="Bebas Neue"/>
                <a:cs typeface="Bebas Neue"/>
                <a:sym typeface="Bebas Neue"/>
              </a:defRPr>
            </a:lvl5pPr>
            <a:lvl6pPr lvl="5" rtl="0" algn="r">
              <a:spcBef>
                <a:spcPts val="0"/>
              </a:spcBef>
              <a:spcAft>
                <a:spcPts val="0"/>
              </a:spcAft>
              <a:buSzPts val="2400"/>
              <a:buFont typeface="Bebas Neue"/>
              <a:buNone/>
              <a:defRPr sz="2400">
                <a:latin typeface="Bebas Neue"/>
                <a:ea typeface="Bebas Neue"/>
                <a:cs typeface="Bebas Neue"/>
                <a:sym typeface="Bebas Neue"/>
              </a:defRPr>
            </a:lvl6pPr>
            <a:lvl7pPr lvl="6" rtl="0" algn="r">
              <a:spcBef>
                <a:spcPts val="0"/>
              </a:spcBef>
              <a:spcAft>
                <a:spcPts val="0"/>
              </a:spcAft>
              <a:buSzPts val="2400"/>
              <a:buFont typeface="Bebas Neue"/>
              <a:buNone/>
              <a:defRPr sz="2400">
                <a:latin typeface="Bebas Neue"/>
                <a:ea typeface="Bebas Neue"/>
                <a:cs typeface="Bebas Neue"/>
                <a:sym typeface="Bebas Neue"/>
              </a:defRPr>
            </a:lvl7pPr>
            <a:lvl8pPr lvl="7" rtl="0" algn="r">
              <a:spcBef>
                <a:spcPts val="0"/>
              </a:spcBef>
              <a:spcAft>
                <a:spcPts val="0"/>
              </a:spcAft>
              <a:buSzPts val="2400"/>
              <a:buFont typeface="Bebas Neue"/>
              <a:buNone/>
              <a:defRPr sz="2400">
                <a:latin typeface="Bebas Neue"/>
                <a:ea typeface="Bebas Neue"/>
                <a:cs typeface="Bebas Neue"/>
                <a:sym typeface="Bebas Neue"/>
              </a:defRPr>
            </a:lvl8pPr>
            <a:lvl9pPr lvl="8" rtl="0" algn="r">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1" name="Google Shape;1071;p19"/>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72" name="Shape 1072"/>
        <p:cNvGrpSpPr/>
        <p:nvPr/>
      </p:nvGrpSpPr>
      <p:grpSpPr>
        <a:xfrm>
          <a:off x="0" y="0"/>
          <a:ext cx="0" cy="0"/>
          <a:chOff x="0" y="0"/>
          <a:chExt cx="0" cy="0"/>
        </a:xfrm>
      </p:grpSpPr>
      <p:grpSp>
        <p:nvGrpSpPr>
          <p:cNvPr id="1073" name="Google Shape;1073;p20"/>
          <p:cNvGrpSpPr/>
          <p:nvPr/>
        </p:nvGrpSpPr>
        <p:grpSpPr>
          <a:xfrm>
            <a:off x="-2820" y="8435"/>
            <a:ext cx="9144142" cy="5197126"/>
            <a:chOff x="189775" y="810200"/>
            <a:chExt cx="7213175" cy="4099650"/>
          </a:xfrm>
        </p:grpSpPr>
        <p:sp>
          <p:nvSpPr>
            <p:cNvPr id="1074" name="Google Shape;1074;p20"/>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20"/>
          <p:cNvGrpSpPr/>
          <p:nvPr/>
        </p:nvGrpSpPr>
        <p:grpSpPr>
          <a:xfrm>
            <a:off x="342900" y="345550"/>
            <a:ext cx="8458250" cy="4471200"/>
            <a:chOff x="342900" y="345550"/>
            <a:chExt cx="8458250" cy="4471200"/>
          </a:xfrm>
        </p:grpSpPr>
        <p:sp>
          <p:nvSpPr>
            <p:cNvPr id="1117" name="Google Shape;1117;p20"/>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20"/>
            <p:cNvGrpSpPr/>
            <p:nvPr/>
          </p:nvGrpSpPr>
          <p:grpSpPr>
            <a:xfrm>
              <a:off x="527184" y="490542"/>
              <a:ext cx="459236" cy="121123"/>
              <a:chOff x="450981" y="360000"/>
              <a:chExt cx="304816" cy="80400"/>
            </a:xfrm>
          </p:grpSpPr>
          <p:sp>
            <p:nvSpPr>
              <p:cNvPr id="1120" name="Google Shape;1120;p20"/>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20"/>
            <p:cNvGrpSpPr/>
            <p:nvPr/>
          </p:nvGrpSpPr>
          <p:grpSpPr>
            <a:xfrm>
              <a:off x="8498550" y="1000206"/>
              <a:ext cx="52200" cy="3522903"/>
              <a:chOff x="8588549" y="830025"/>
              <a:chExt cx="52200" cy="3766200"/>
            </a:xfrm>
          </p:grpSpPr>
          <p:sp>
            <p:nvSpPr>
              <p:cNvPr id="1124" name="Google Shape;1124;p20"/>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20"/>
            <p:cNvGrpSpPr/>
            <p:nvPr/>
          </p:nvGrpSpPr>
          <p:grpSpPr>
            <a:xfrm>
              <a:off x="8408555" y="435010"/>
              <a:ext cx="232186" cy="232186"/>
              <a:chOff x="2603175" y="1450475"/>
              <a:chExt cx="2780675" cy="2780675"/>
            </a:xfrm>
          </p:grpSpPr>
          <p:sp>
            <p:nvSpPr>
              <p:cNvPr id="1127" name="Google Shape;1127;p20"/>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0"/>
            <p:cNvGrpSpPr/>
            <p:nvPr/>
          </p:nvGrpSpPr>
          <p:grpSpPr>
            <a:xfrm>
              <a:off x="3000675" y="458553"/>
              <a:ext cx="3237900" cy="185100"/>
              <a:chOff x="2953050" y="330750"/>
              <a:chExt cx="3237900" cy="185100"/>
            </a:xfrm>
          </p:grpSpPr>
          <p:sp>
            <p:nvSpPr>
              <p:cNvPr id="1130" name="Google Shape;1130;p20"/>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20"/>
              <p:cNvGrpSpPr/>
              <p:nvPr/>
            </p:nvGrpSpPr>
            <p:grpSpPr>
              <a:xfrm>
                <a:off x="3009748" y="385168"/>
                <a:ext cx="79207" cy="76263"/>
                <a:chOff x="10367100" y="4713825"/>
                <a:chExt cx="232075" cy="223450"/>
              </a:xfrm>
            </p:grpSpPr>
            <p:sp>
              <p:nvSpPr>
                <p:cNvPr id="1132" name="Google Shape;1132;p20"/>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34" name="Google Shape;1134;p20"/>
          <p:cNvSpPr txBox="1"/>
          <p:nvPr>
            <p:ph idx="1" type="subTitle"/>
          </p:nvPr>
        </p:nvSpPr>
        <p:spPr>
          <a:xfrm>
            <a:off x="1661775" y="2494787"/>
            <a:ext cx="2907600" cy="105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5" name="Google Shape;1135;p20"/>
          <p:cNvSpPr txBox="1"/>
          <p:nvPr>
            <p:ph idx="2" type="subTitle"/>
          </p:nvPr>
        </p:nvSpPr>
        <p:spPr>
          <a:xfrm>
            <a:off x="1664151" y="2195931"/>
            <a:ext cx="2907900" cy="4023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Font typeface="Bebas Neue"/>
              <a:buNone/>
              <a:defRPr b="1" sz="2000">
                <a:latin typeface="Poppins"/>
                <a:ea typeface="Poppins"/>
                <a:cs typeface="Poppins"/>
                <a:sym typeface="Poppins"/>
              </a:defRPr>
            </a:lvl1pPr>
            <a:lvl2pPr lvl="1">
              <a:spcBef>
                <a:spcPts val="0"/>
              </a:spcBef>
              <a:spcAft>
                <a:spcPts val="0"/>
              </a:spcAft>
              <a:buSzPts val="2400"/>
              <a:buFont typeface="Bebas Neue"/>
              <a:buNone/>
              <a:defRPr sz="2400">
                <a:latin typeface="Bebas Neue"/>
                <a:ea typeface="Bebas Neue"/>
                <a:cs typeface="Bebas Neue"/>
                <a:sym typeface="Bebas Neue"/>
              </a:defRPr>
            </a:lvl2pPr>
            <a:lvl3pPr lvl="2">
              <a:spcBef>
                <a:spcPts val="0"/>
              </a:spcBef>
              <a:spcAft>
                <a:spcPts val="0"/>
              </a:spcAft>
              <a:buSzPts val="2400"/>
              <a:buFont typeface="Bebas Neue"/>
              <a:buNone/>
              <a:defRPr sz="2400">
                <a:latin typeface="Bebas Neue"/>
                <a:ea typeface="Bebas Neue"/>
                <a:cs typeface="Bebas Neue"/>
                <a:sym typeface="Bebas Neue"/>
              </a:defRPr>
            </a:lvl3pPr>
            <a:lvl4pPr lvl="3">
              <a:spcBef>
                <a:spcPts val="0"/>
              </a:spcBef>
              <a:spcAft>
                <a:spcPts val="0"/>
              </a:spcAft>
              <a:buSzPts val="2400"/>
              <a:buFont typeface="Bebas Neue"/>
              <a:buNone/>
              <a:defRPr sz="2400">
                <a:latin typeface="Bebas Neue"/>
                <a:ea typeface="Bebas Neue"/>
                <a:cs typeface="Bebas Neue"/>
                <a:sym typeface="Bebas Neue"/>
              </a:defRPr>
            </a:lvl4pPr>
            <a:lvl5pPr lvl="4">
              <a:spcBef>
                <a:spcPts val="0"/>
              </a:spcBef>
              <a:spcAft>
                <a:spcPts val="0"/>
              </a:spcAft>
              <a:buSzPts val="2400"/>
              <a:buFont typeface="Bebas Neue"/>
              <a:buNone/>
              <a:defRPr sz="2400">
                <a:latin typeface="Bebas Neue"/>
                <a:ea typeface="Bebas Neue"/>
                <a:cs typeface="Bebas Neue"/>
                <a:sym typeface="Bebas Neue"/>
              </a:defRPr>
            </a:lvl5pPr>
            <a:lvl6pPr lvl="5">
              <a:spcBef>
                <a:spcPts val="0"/>
              </a:spcBef>
              <a:spcAft>
                <a:spcPts val="0"/>
              </a:spcAft>
              <a:buSzPts val="2400"/>
              <a:buFont typeface="Bebas Neue"/>
              <a:buNone/>
              <a:defRPr sz="2400">
                <a:latin typeface="Bebas Neue"/>
                <a:ea typeface="Bebas Neue"/>
                <a:cs typeface="Bebas Neue"/>
                <a:sym typeface="Bebas Neue"/>
              </a:defRPr>
            </a:lvl6pPr>
            <a:lvl7pPr lvl="6">
              <a:spcBef>
                <a:spcPts val="0"/>
              </a:spcBef>
              <a:spcAft>
                <a:spcPts val="0"/>
              </a:spcAft>
              <a:buSzPts val="2400"/>
              <a:buFont typeface="Bebas Neue"/>
              <a:buNone/>
              <a:defRPr sz="2400">
                <a:latin typeface="Bebas Neue"/>
                <a:ea typeface="Bebas Neue"/>
                <a:cs typeface="Bebas Neue"/>
                <a:sym typeface="Bebas Neue"/>
              </a:defRPr>
            </a:lvl7pPr>
            <a:lvl8pPr lvl="7">
              <a:spcBef>
                <a:spcPts val="0"/>
              </a:spcBef>
              <a:spcAft>
                <a:spcPts val="0"/>
              </a:spcAft>
              <a:buSzPts val="2400"/>
              <a:buFont typeface="Bebas Neue"/>
              <a:buNone/>
              <a:defRPr sz="2400">
                <a:latin typeface="Bebas Neue"/>
                <a:ea typeface="Bebas Neue"/>
                <a:cs typeface="Bebas Neue"/>
                <a:sym typeface="Bebas Neue"/>
              </a:defRPr>
            </a:lvl8pPr>
            <a:lvl9pPr lvl="8">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6" name="Google Shape;1136;p20"/>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7" name="Google Shape;1137;p20"/>
          <p:cNvSpPr/>
          <p:nvPr>
            <p:ph idx="3" type="pic"/>
          </p:nvPr>
        </p:nvSpPr>
        <p:spPr>
          <a:xfrm>
            <a:off x="5027225" y="1497825"/>
            <a:ext cx="2962200" cy="2847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grpSp>
        <p:nvGrpSpPr>
          <p:cNvPr id="73" name="Google Shape;73;p3"/>
          <p:cNvGrpSpPr/>
          <p:nvPr/>
        </p:nvGrpSpPr>
        <p:grpSpPr>
          <a:xfrm>
            <a:off x="-2820" y="8435"/>
            <a:ext cx="9144142" cy="5197126"/>
            <a:chOff x="189775" y="810200"/>
            <a:chExt cx="7213175" cy="4099650"/>
          </a:xfrm>
        </p:grpSpPr>
        <p:sp>
          <p:nvSpPr>
            <p:cNvPr id="74" name="Google Shape;74;p3"/>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342900" y="345550"/>
            <a:ext cx="8458250" cy="4471200"/>
            <a:chOff x="342900" y="345550"/>
            <a:chExt cx="8458250" cy="4471200"/>
          </a:xfrm>
        </p:grpSpPr>
        <p:sp>
          <p:nvSpPr>
            <p:cNvPr id="117" name="Google Shape;117;p3"/>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527184" y="490542"/>
              <a:ext cx="459236" cy="121123"/>
              <a:chOff x="450981" y="360000"/>
              <a:chExt cx="304816" cy="80400"/>
            </a:xfrm>
          </p:grpSpPr>
          <p:sp>
            <p:nvSpPr>
              <p:cNvPr id="120" name="Google Shape;120;p3"/>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3"/>
            <p:cNvGrpSpPr/>
            <p:nvPr/>
          </p:nvGrpSpPr>
          <p:grpSpPr>
            <a:xfrm>
              <a:off x="8498550" y="1000206"/>
              <a:ext cx="52200" cy="3522903"/>
              <a:chOff x="8588549" y="830025"/>
              <a:chExt cx="52200" cy="3766200"/>
            </a:xfrm>
          </p:grpSpPr>
          <p:sp>
            <p:nvSpPr>
              <p:cNvPr id="124" name="Google Shape;124;p3"/>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8408555" y="435010"/>
              <a:ext cx="232186" cy="232186"/>
              <a:chOff x="2603175" y="1450475"/>
              <a:chExt cx="2780675" cy="2780675"/>
            </a:xfrm>
          </p:grpSpPr>
          <p:sp>
            <p:nvSpPr>
              <p:cNvPr id="127" name="Google Shape;127;p3"/>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a:off x="3000675" y="458553"/>
              <a:ext cx="3237900" cy="185100"/>
              <a:chOff x="2953050" y="330750"/>
              <a:chExt cx="3237900" cy="185100"/>
            </a:xfrm>
          </p:grpSpPr>
          <p:sp>
            <p:nvSpPr>
              <p:cNvPr id="130" name="Google Shape;130;p3"/>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3"/>
              <p:cNvGrpSpPr/>
              <p:nvPr/>
            </p:nvGrpSpPr>
            <p:grpSpPr>
              <a:xfrm>
                <a:off x="3009748" y="385168"/>
                <a:ext cx="79207" cy="76263"/>
                <a:chOff x="10367100" y="4713825"/>
                <a:chExt cx="232075" cy="223450"/>
              </a:xfrm>
            </p:grpSpPr>
            <p:sp>
              <p:nvSpPr>
                <p:cNvPr id="132" name="Google Shape;132;p3"/>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4" name="Google Shape;134;p3"/>
          <p:cNvSpPr txBox="1"/>
          <p:nvPr>
            <p:ph type="title"/>
          </p:nvPr>
        </p:nvSpPr>
        <p:spPr>
          <a:xfrm>
            <a:off x="2087125" y="2514188"/>
            <a:ext cx="49698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35" name="Google Shape;135;p3"/>
          <p:cNvSpPr txBox="1"/>
          <p:nvPr>
            <p:ph hasCustomPrompt="1" idx="2" type="title"/>
          </p:nvPr>
        </p:nvSpPr>
        <p:spPr>
          <a:xfrm>
            <a:off x="3980000" y="1260987"/>
            <a:ext cx="1184100" cy="109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6" name="Google Shape;136;p3"/>
          <p:cNvSpPr txBox="1"/>
          <p:nvPr>
            <p:ph idx="1" type="subTitle"/>
          </p:nvPr>
        </p:nvSpPr>
        <p:spPr>
          <a:xfrm>
            <a:off x="2087125" y="3473012"/>
            <a:ext cx="4969800" cy="409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138" name="Shape 1138"/>
        <p:cNvGrpSpPr/>
        <p:nvPr/>
      </p:nvGrpSpPr>
      <p:grpSpPr>
        <a:xfrm>
          <a:off x="0" y="0"/>
          <a:ext cx="0" cy="0"/>
          <a:chOff x="0" y="0"/>
          <a:chExt cx="0" cy="0"/>
        </a:xfrm>
      </p:grpSpPr>
      <p:grpSp>
        <p:nvGrpSpPr>
          <p:cNvPr id="1139" name="Google Shape;1139;p21"/>
          <p:cNvGrpSpPr/>
          <p:nvPr/>
        </p:nvGrpSpPr>
        <p:grpSpPr>
          <a:xfrm>
            <a:off x="-2820" y="8435"/>
            <a:ext cx="9144142" cy="5197126"/>
            <a:chOff x="189775" y="810200"/>
            <a:chExt cx="7213175" cy="4099650"/>
          </a:xfrm>
        </p:grpSpPr>
        <p:sp>
          <p:nvSpPr>
            <p:cNvPr id="1140" name="Google Shape;1140;p21"/>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1"/>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1"/>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1"/>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1"/>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1"/>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1"/>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1"/>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1"/>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1"/>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1"/>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1"/>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1"/>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1"/>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1"/>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1"/>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1"/>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1"/>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1"/>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1"/>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1"/>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1"/>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1"/>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1"/>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1"/>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1"/>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1"/>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1"/>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1"/>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1"/>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1"/>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1"/>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1"/>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1"/>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1"/>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1"/>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1"/>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1"/>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1"/>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1"/>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1"/>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1"/>
          <p:cNvGrpSpPr/>
          <p:nvPr/>
        </p:nvGrpSpPr>
        <p:grpSpPr>
          <a:xfrm>
            <a:off x="342900" y="345550"/>
            <a:ext cx="8458250" cy="4471200"/>
            <a:chOff x="342900" y="345550"/>
            <a:chExt cx="8458250" cy="4471200"/>
          </a:xfrm>
        </p:grpSpPr>
        <p:sp>
          <p:nvSpPr>
            <p:cNvPr id="1183" name="Google Shape;1183;p21"/>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1"/>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21"/>
            <p:cNvGrpSpPr/>
            <p:nvPr/>
          </p:nvGrpSpPr>
          <p:grpSpPr>
            <a:xfrm>
              <a:off x="527184" y="490542"/>
              <a:ext cx="459236" cy="121123"/>
              <a:chOff x="450981" y="360000"/>
              <a:chExt cx="304816" cy="80400"/>
            </a:xfrm>
          </p:grpSpPr>
          <p:sp>
            <p:nvSpPr>
              <p:cNvPr id="1186" name="Google Shape;1186;p21"/>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1"/>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1"/>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21"/>
            <p:cNvGrpSpPr/>
            <p:nvPr/>
          </p:nvGrpSpPr>
          <p:grpSpPr>
            <a:xfrm>
              <a:off x="8498550" y="1000206"/>
              <a:ext cx="52200" cy="3522903"/>
              <a:chOff x="8588549" y="830025"/>
              <a:chExt cx="52200" cy="3766200"/>
            </a:xfrm>
          </p:grpSpPr>
          <p:sp>
            <p:nvSpPr>
              <p:cNvPr id="1190" name="Google Shape;1190;p21"/>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1"/>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1"/>
            <p:cNvGrpSpPr/>
            <p:nvPr/>
          </p:nvGrpSpPr>
          <p:grpSpPr>
            <a:xfrm>
              <a:off x="8408555" y="435010"/>
              <a:ext cx="232186" cy="232186"/>
              <a:chOff x="2603175" y="1450475"/>
              <a:chExt cx="2780675" cy="2780675"/>
            </a:xfrm>
          </p:grpSpPr>
          <p:sp>
            <p:nvSpPr>
              <p:cNvPr id="1193" name="Google Shape;1193;p21"/>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1"/>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21"/>
            <p:cNvGrpSpPr/>
            <p:nvPr/>
          </p:nvGrpSpPr>
          <p:grpSpPr>
            <a:xfrm>
              <a:off x="3000675" y="458553"/>
              <a:ext cx="3237900" cy="185100"/>
              <a:chOff x="2953050" y="330750"/>
              <a:chExt cx="3237900" cy="185100"/>
            </a:xfrm>
          </p:grpSpPr>
          <p:sp>
            <p:nvSpPr>
              <p:cNvPr id="1196" name="Google Shape;1196;p21"/>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21"/>
              <p:cNvGrpSpPr/>
              <p:nvPr/>
            </p:nvGrpSpPr>
            <p:grpSpPr>
              <a:xfrm>
                <a:off x="3009748" y="385168"/>
                <a:ext cx="79207" cy="76263"/>
                <a:chOff x="10367100" y="4713825"/>
                <a:chExt cx="232075" cy="223450"/>
              </a:xfrm>
            </p:grpSpPr>
            <p:sp>
              <p:nvSpPr>
                <p:cNvPr id="1198" name="Google Shape;1198;p21"/>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00" name="Google Shape;1200;p21"/>
          <p:cNvSpPr txBox="1"/>
          <p:nvPr>
            <p:ph idx="1" type="subTitle"/>
          </p:nvPr>
        </p:nvSpPr>
        <p:spPr>
          <a:xfrm>
            <a:off x="1081075" y="2236425"/>
            <a:ext cx="2907600" cy="120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Arimo"/>
                <a:ea typeface="Arimo"/>
                <a:cs typeface="Arimo"/>
                <a:sym typeface="Arim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1" name="Google Shape;1201;p21"/>
          <p:cNvSpPr txBox="1"/>
          <p:nvPr>
            <p:ph idx="2" type="subTitle"/>
          </p:nvPr>
        </p:nvSpPr>
        <p:spPr>
          <a:xfrm>
            <a:off x="1083451" y="1930818"/>
            <a:ext cx="29079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Poppins"/>
                <a:ea typeface="Poppins"/>
                <a:cs typeface="Poppins"/>
                <a:sym typeface="Poppins"/>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202" name="Shape 1202"/>
        <p:cNvGrpSpPr/>
        <p:nvPr/>
      </p:nvGrpSpPr>
      <p:grpSpPr>
        <a:xfrm>
          <a:off x="0" y="0"/>
          <a:ext cx="0" cy="0"/>
          <a:chOff x="0" y="0"/>
          <a:chExt cx="0" cy="0"/>
        </a:xfrm>
      </p:grpSpPr>
      <p:grpSp>
        <p:nvGrpSpPr>
          <p:cNvPr id="1203" name="Google Shape;1203;p22"/>
          <p:cNvGrpSpPr/>
          <p:nvPr/>
        </p:nvGrpSpPr>
        <p:grpSpPr>
          <a:xfrm>
            <a:off x="-2820" y="8435"/>
            <a:ext cx="9144142" cy="5197126"/>
            <a:chOff x="189775" y="810200"/>
            <a:chExt cx="7213175" cy="4099650"/>
          </a:xfrm>
        </p:grpSpPr>
        <p:sp>
          <p:nvSpPr>
            <p:cNvPr id="1204" name="Google Shape;1204;p22"/>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2"/>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2"/>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2"/>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2"/>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2"/>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2"/>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2"/>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2"/>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2"/>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2"/>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2"/>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2"/>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2"/>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2"/>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2"/>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2"/>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2"/>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2"/>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2"/>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2"/>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2"/>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2"/>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2"/>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2"/>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2"/>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2"/>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2"/>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2"/>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2"/>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2"/>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2"/>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2"/>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2"/>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2"/>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2"/>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2"/>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2"/>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2"/>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22"/>
          <p:cNvGrpSpPr/>
          <p:nvPr/>
        </p:nvGrpSpPr>
        <p:grpSpPr>
          <a:xfrm>
            <a:off x="342900" y="345550"/>
            <a:ext cx="8458250" cy="4471200"/>
            <a:chOff x="342900" y="345550"/>
            <a:chExt cx="8458250" cy="4471200"/>
          </a:xfrm>
        </p:grpSpPr>
        <p:sp>
          <p:nvSpPr>
            <p:cNvPr id="1247" name="Google Shape;1247;p22"/>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2"/>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2"/>
            <p:cNvGrpSpPr/>
            <p:nvPr/>
          </p:nvGrpSpPr>
          <p:grpSpPr>
            <a:xfrm>
              <a:off x="527184" y="490542"/>
              <a:ext cx="459236" cy="121123"/>
              <a:chOff x="450981" y="360000"/>
              <a:chExt cx="304816" cy="80400"/>
            </a:xfrm>
          </p:grpSpPr>
          <p:sp>
            <p:nvSpPr>
              <p:cNvPr id="1250" name="Google Shape;1250;p22"/>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2"/>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2"/>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2"/>
            <p:cNvGrpSpPr/>
            <p:nvPr/>
          </p:nvGrpSpPr>
          <p:grpSpPr>
            <a:xfrm>
              <a:off x="8498550" y="1000206"/>
              <a:ext cx="52200" cy="3522903"/>
              <a:chOff x="8588549" y="830025"/>
              <a:chExt cx="52200" cy="3766200"/>
            </a:xfrm>
          </p:grpSpPr>
          <p:sp>
            <p:nvSpPr>
              <p:cNvPr id="1254" name="Google Shape;1254;p22"/>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2"/>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2"/>
            <p:cNvGrpSpPr/>
            <p:nvPr/>
          </p:nvGrpSpPr>
          <p:grpSpPr>
            <a:xfrm>
              <a:off x="8408555" y="435010"/>
              <a:ext cx="232186" cy="232186"/>
              <a:chOff x="2603175" y="1450475"/>
              <a:chExt cx="2780675" cy="2780675"/>
            </a:xfrm>
          </p:grpSpPr>
          <p:sp>
            <p:nvSpPr>
              <p:cNvPr id="1257" name="Google Shape;1257;p22"/>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2"/>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22"/>
            <p:cNvGrpSpPr/>
            <p:nvPr/>
          </p:nvGrpSpPr>
          <p:grpSpPr>
            <a:xfrm>
              <a:off x="3000675" y="458553"/>
              <a:ext cx="3237900" cy="185100"/>
              <a:chOff x="2953050" y="330750"/>
              <a:chExt cx="3237900" cy="185100"/>
            </a:xfrm>
          </p:grpSpPr>
          <p:sp>
            <p:nvSpPr>
              <p:cNvPr id="1260" name="Google Shape;1260;p22"/>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22"/>
              <p:cNvGrpSpPr/>
              <p:nvPr/>
            </p:nvGrpSpPr>
            <p:grpSpPr>
              <a:xfrm>
                <a:off x="3009748" y="385168"/>
                <a:ext cx="79207" cy="76263"/>
                <a:chOff x="10367100" y="4713825"/>
                <a:chExt cx="232075" cy="223450"/>
              </a:xfrm>
            </p:grpSpPr>
            <p:sp>
              <p:nvSpPr>
                <p:cNvPr id="1262" name="Google Shape;1262;p22"/>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2"/>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64" name="Google Shape;1264;p22"/>
          <p:cNvSpPr txBox="1"/>
          <p:nvPr>
            <p:ph idx="1" type="subTitle"/>
          </p:nvPr>
        </p:nvSpPr>
        <p:spPr>
          <a:xfrm>
            <a:off x="720000" y="2730001"/>
            <a:ext cx="42963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5" name="Google Shape;1265;p22"/>
          <p:cNvSpPr txBox="1"/>
          <p:nvPr>
            <p:ph idx="2" type="subTitle"/>
          </p:nvPr>
        </p:nvSpPr>
        <p:spPr>
          <a:xfrm>
            <a:off x="723500" y="1834275"/>
            <a:ext cx="4296900" cy="101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Bebas Neue"/>
              <a:buNone/>
              <a:defRPr b="1" sz="3000">
                <a:latin typeface="Poppins"/>
                <a:ea typeface="Poppins"/>
                <a:cs typeface="Poppins"/>
                <a:sym typeface="Poppins"/>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6" name="Google Shape;1266;p22"/>
          <p:cNvSpPr/>
          <p:nvPr>
            <p:ph idx="3" type="pic"/>
          </p:nvPr>
        </p:nvSpPr>
        <p:spPr>
          <a:xfrm>
            <a:off x="5423500" y="1046875"/>
            <a:ext cx="2838300" cy="3360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267" name="Shape 1267"/>
        <p:cNvGrpSpPr/>
        <p:nvPr/>
      </p:nvGrpSpPr>
      <p:grpSpPr>
        <a:xfrm>
          <a:off x="0" y="0"/>
          <a:ext cx="0" cy="0"/>
          <a:chOff x="0" y="0"/>
          <a:chExt cx="0" cy="0"/>
        </a:xfrm>
      </p:grpSpPr>
      <p:grpSp>
        <p:nvGrpSpPr>
          <p:cNvPr id="1268" name="Google Shape;1268;p23"/>
          <p:cNvGrpSpPr/>
          <p:nvPr/>
        </p:nvGrpSpPr>
        <p:grpSpPr>
          <a:xfrm>
            <a:off x="-2820" y="8435"/>
            <a:ext cx="9144142" cy="5197126"/>
            <a:chOff x="189775" y="810200"/>
            <a:chExt cx="7213175" cy="4099650"/>
          </a:xfrm>
        </p:grpSpPr>
        <p:sp>
          <p:nvSpPr>
            <p:cNvPr id="1269" name="Google Shape;1269;p23"/>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3"/>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3"/>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3"/>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3"/>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3"/>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3"/>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3"/>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3"/>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3"/>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3"/>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3"/>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3"/>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3"/>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3"/>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3"/>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3"/>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3"/>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3"/>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3"/>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3"/>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3"/>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3"/>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3"/>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3"/>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3"/>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3"/>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3"/>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3"/>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3"/>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3"/>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3"/>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3"/>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3"/>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3"/>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3"/>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3"/>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3"/>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3"/>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3"/>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23"/>
          <p:cNvGrpSpPr/>
          <p:nvPr/>
        </p:nvGrpSpPr>
        <p:grpSpPr>
          <a:xfrm>
            <a:off x="342900" y="345550"/>
            <a:ext cx="8458250" cy="4471200"/>
            <a:chOff x="342900" y="345550"/>
            <a:chExt cx="8458250" cy="4471200"/>
          </a:xfrm>
        </p:grpSpPr>
        <p:sp>
          <p:nvSpPr>
            <p:cNvPr id="1312" name="Google Shape;1312;p23"/>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23"/>
            <p:cNvGrpSpPr/>
            <p:nvPr/>
          </p:nvGrpSpPr>
          <p:grpSpPr>
            <a:xfrm>
              <a:off x="527184" y="490542"/>
              <a:ext cx="459236" cy="121123"/>
              <a:chOff x="450981" y="360000"/>
              <a:chExt cx="304816" cy="80400"/>
            </a:xfrm>
          </p:grpSpPr>
          <p:sp>
            <p:nvSpPr>
              <p:cNvPr id="1315" name="Google Shape;1315;p23"/>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3"/>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23"/>
            <p:cNvGrpSpPr/>
            <p:nvPr/>
          </p:nvGrpSpPr>
          <p:grpSpPr>
            <a:xfrm>
              <a:off x="8498550" y="1000206"/>
              <a:ext cx="52200" cy="3522903"/>
              <a:chOff x="8588549" y="830025"/>
              <a:chExt cx="52200" cy="3766200"/>
            </a:xfrm>
          </p:grpSpPr>
          <p:sp>
            <p:nvSpPr>
              <p:cNvPr id="1319" name="Google Shape;1319;p23"/>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23"/>
            <p:cNvGrpSpPr/>
            <p:nvPr/>
          </p:nvGrpSpPr>
          <p:grpSpPr>
            <a:xfrm>
              <a:off x="8408555" y="435010"/>
              <a:ext cx="232186" cy="232186"/>
              <a:chOff x="2603175" y="1450475"/>
              <a:chExt cx="2780675" cy="2780675"/>
            </a:xfrm>
          </p:grpSpPr>
          <p:sp>
            <p:nvSpPr>
              <p:cNvPr id="1322" name="Google Shape;1322;p23"/>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23"/>
            <p:cNvGrpSpPr/>
            <p:nvPr/>
          </p:nvGrpSpPr>
          <p:grpSpPr>
            <a:xfrm>
              <a:off x="3000675" y="458553"/>
              <a:ext cx="3237900" cy="185100"/>
              <a:chOff x="2953050" y="330750"/>
              <a:chExt cx="3237900" cy="185100"/>
            </a:xfrm>
          </p:grpSpPr>
          <p:sp>
            <p:nvSpPr>
              <p:cNvPr id="1325" name="Google Shape;1325;p23"/>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 name="Google Shape;1326;p23"/>
              <p:cNvGrpSpPr/>
              <p:nvPr/>
            </p:nvGrpSpPr>
            <p:grpSpPr>
              <a:xfrm>
                <a:off x="3009748" y="385168"/>
                <a:ext cx="79207" cy="76263"/>
                <a:chOff x="10367100" y="4713825"/>
                <a:chExt cx="232075" cy="223450"/>
              </a:xfrm>
            </p:grpSpPr>
            <p:sp>
              <p:nvSpPr>
                <p:cNvPr id="1327" name="Google Shape;1327;p23"/>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29" name="Google Shape;1329;p23"/>
          <p:cNvSpPr txBox="1"/>
          <p:nvPr>
            <p:ph idx="1" type="subTitle"/>
          </p:nvPr>
        </p:nvSpPr>
        <p:spPr>
          <a:xfrm>
            <a:off x="2207300" y="1890675"/>
            <a:ext cx="4729500" cy="15066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30" name="Google Shape;1330;p23"/>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1331" name="Shape 1331"/>
        <p:cNvGrpSpPr/>
        <p:nvPr/>
      </p:nvGrpSpPr>
      <p:grpSpPr>
        <a:xfrm>
          <a:off x="0" y="0"/>
          <a:ext cx="0" cy="0"/>
          <a:chOff x="0" y="0"/>
          <a:chExt cx="0" cy="0"/>
        </a:xfrm>
      </p:grpSpPr>
      <p:grpSp>
        <p:nvGrpSpPr>
          <p:cNvPr id="1332" name="Google Shape;1332;p24"/>
          <p:cNvGrpSpPr/>
          <p:nvPr/>
        </p:nvGrpSpPr>
        <p:grpSpPr>
          <a:xfrm>
            <a:off x="-2820" y="8435"/>
            <a:ext cx="9144142" cy="5197126"/>
            <a:chOff x="189775" y="810200"/>
            <a:chExt cx="7213175" cy="4099650"/>
          </a:xfrm>
        </p:grpSpPr>
        <p:sp>
          <p:nvSpPr>
            <p:cNvPr id="1333" name="Google Shape;1333;p24"/>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4"/>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4"/>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4"/>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4"/>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4"/>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4"/>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24"/>
          <p:cNvGrpSpPr/>
          <p:nvPr/>
        </p:nvGrpSpPr>
        <p:grpSpPr>
          <a:xfrm>
            <a:off x="342900" y="345550"/>
            <a:ext cx="8458250" cy="4471200"/>
            <a:chOff x="342900" y="345550"/>
            <a:chExt cx="8458250" cy="4471200"/>
          </a:xfrm>
        </p:grpSpPr>
        <p:sp>
          <p:nvSpPr>
            <p:cNvPr id="1376" name="Google Shape;1376;p24"/>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24"/>
            <p:cNvGrpSpPr/>
            <p:nvPr/>
          </p:nvGrpSpPr>
          <p:grpSpPr>
            <a:xfrm>
              <a:off x="527184" y="490542"/>
              <a:ext cx="459236" cy="121123"/>
              <a:chOff x="450981" y="360000"/>
              <a:chExt cx="304816" cy="80400"/>
            </a:xfrm>
          </p:grpSpPr>
          <p:sp>
            <p:nvSpPr>
              <p:cNvPr id="1379" name="Google Shape;1379;p24"/>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24"/>
            <p:cNvGrpSpPr/>
            <p:nvPr/>
          </p:nvGrpSpPr>
          <p:grpSpPr>
            <a:xfrm>
              <a:off x="8498550" y="1000206"/>
              <a:ext cx="52200" cy="3522903"/>
              <a:chOff x="8588549" y="830025"/>
              <a:chExt cx="52200" cy="3766200"/>
            </a:xfrm>
          </p:grpSpPr>
          <p:sp>
            <p:nvSpPr>
              <p:cNvPr id="1383" name="Google Shape;1383;p24"/>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24"/>
            <p:cNvGrpSpPr/>
            <p:nvPr/>
          </p:nvGrpSpPr>
          <p:grpSpPr>
            <a:xfrm>
              <a:off x="8408555" y="435010"/>
              <a:ext cx="232186" cy="232186"/>
              <a:chOff x="2603175" y="1450475"/>
              <a:chExt cx="2780675" cy="2780675"/>
            </a:xfrm>
          </p:grpSpPr>
          <p:sp>
            <p:nvSpPr>
              <p:cNvPr id="1386" name="Google Shape;1386;p24"/>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24"/>
            <p:cNvGrpSpPr/>
            <p:nvPr/>
          </p:nvGrpSpPr>
          <p:grpSpPr>
            <a:xfrm>
              <a:off x="3000675" y="458553"/>
              <a:ext cx="3237900" cy="185100"/>
              <a:chOff x="2953050" y="330750"/>
              <a:chExt cx="3237900" cy="185100"/>
            </a:xfrm>
          </p:grpSpPr>
          <p:sp>
            <p:nvSpPr>
              <p:cNvPr id="1389" name="Google Shape;1389;p24"/>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24"/>
              <p:cNvGrpSpPr/>
              <p:nvPr/>
            </p:nvGrpSpPr>
            <p:grpSpPr>
              <a:xfrm>
                <a:off x="3009748" y="385168"/>
                <a:ext cx="79207" cy="76263"/>
                <a:chOff x="10367100" y="4713825"/>
                <a:chExt cx="232075" cy="223450"/>
              </a:xfrm>
            </p:grpSpPr>
            <p:sp>
              <p:nvSpPr>
                <p:cNvPr id="1391" name="Google Shape;1391;p24"/>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93" name="Google Shape;1393;p24"/>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394" name="Google Shape;1394;p24"/>
          <p:cNvSpPr txBox="1"/>
          <p:nvPr>
            <p:ph idx="1" type="body"/>
          </p:nvPr>
        </p:nvSpPr>
        <p:spPr>
          <a:xfrm>
            <a:off x="720000" y="1421600"/>
            <a:ext cx="7704000" cy="48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
    <p:spTree>
      <p:nvGrpSpPr>
        <p:cNvPr id="1395" name="Shape 1395"/>
        <p:cNvGrpSpPr/>
        <p:nvPr/>
      </p:nvGrpSpPr>
      <p:grpSpPr>
        <a:xfrm>
          <a:off x="0" y="0"/>
          <a:ext cx="0" cy="0"/>
          <a:chOff x="0" y="0"/>
          <a:chExt cx="0" cy="0"/>
        </a:xfrm>
      </p:grpSpPr>
      <p:grpSp>
        <p:nvGrpSpPr>
          <p:cNvPr id="1396" name="Google Shape;1396;p25"/>
          <p:cNvGrpSpPr/>
          <p:nvPr/>
        </p:nvGrpSpPr>
        <p:grpSpPr>
          <a:xfrm>
            <a:off x="-2820" y="8435"/>
            <a:ext cx="9144142" cy="5197126"/>
            <a:chOff x="189775" y="810200"/>
            <a:chExt cx="7213175" cy="4099650"/>
          </a:xfrm>
        </p:grpSpPr>
        <p:sp>
          <p:nvSpPr>
            <p:cNvPr id="1397" name="Google Shape;1397;p25"/>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5"/>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5"/>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5"/>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5"/>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5"/>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5"/>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5"/>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5"/>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5"/>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5"/>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5"/>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5"/>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5"/>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5"/>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5"/>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5"/>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5"/>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5"/>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5"/>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5"/>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5"/>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5"/>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5"/>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5"/>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5"/>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5"/>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5"/>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5"/>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5"/>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5"/>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5"/>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5"/>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5"/>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5"/>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5"/>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5"/>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5"/>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5"/>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5"/>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5"/>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5"/>
          <p:cNvGrpSpPr/>
          <p:nvPr/>
        </p:nvGrpSpPr>
        <p:grpSpPr>
          <a:xfrm>
            <a:off x="342900" y="345550"/>
            <a:ext cx="8458250" cy="4471200"/>
            <a:chOff x="342900" y="345550"/>
            <a:chExt cx="8458250" cy="4471200"/>
          </a:xfrm>
        </p:grpSpPr>
        <p:sp>
          <p:nvSpPr>
            <p:cNvPr id="1440" name="Google Shape;1440;p25"/>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5"/>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25"/>
            <p:cNvGrpSpPr/>
            <p:nvPr/>
          </p:nvGrpSpPr>
          <p:grpSpPr>
            <a:xfrm>
              <a:off x="527184" y="490542"/>
              <a:ext cx="459236" cy="121123"/>
              <a:chOff x="450981" y="360000"/>
              <a:chExt cx="304816" cy="80400"/>
            </a:xfrm>
          </p:grpSpPr>
          <p:sp>
            <p:nvSpPr>
              <p:cNvPr id="1443" name="Google Shape;1443;p25"/>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5"/>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5"/>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5"/>
            <p:cNvGrpSpPr/>
            <p:nvPr/>
          </p:nvGrpSpPr>
          <p:grpSpPr>
            <a:xfrm>
              <a:off x="8498550" y="1000206"/>
              <a:ext cx="52200" cy="3522903"/>
              <a:chOff x="8588549" y="830025"/>
              <a:chExt cx="52200" cy="3766200"/>
            </a:xfrm>
          </p:grpSpPr>
          <p:sp>
            <p:nvSpPr>
              <p:cNvPr id="1447" name="Google Shape;1447;p25"/>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5"/>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25"/>
            <p:cNvGrpSpPr/>
            <p:nvPr/>
          </p:nvGrpSpPr>
          <p:grpSpPr>
            <a:xfrm>
              <a:off x="8408555" y="435010"/>
              <a:ext cx="232186" cy="232186"/>
              <a:chOff x="2603175" y="1450475"/>
              <a:chExt cx="2780675" cy="2780675"/>
            </a:xfrm>
          </p:grpSpPr>
          <p:sp>
            <p:nvSpPr>
              <p:cNvPr id="1450" name="Google Shape;1450;p25"/>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5"/>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25"/>
            <p:cNvGrpSpPr/>
            <p:nvPr/>
          </p:nvGrpSpPr>
          <p:grpSpPr>
            <a:xfrm>
              <a:off x="3000675" y="458553"/>
              <a:ext cx="3237900" cy="185100"/>
              <a:chOff x="2953050" y="330750"/>
              <a:chExt cx="3237900" cy="185100"/>
            </a:xfrm>
          </p:grpSpPr>
          <p:sp>
            <p:nvSpPr>
              <p:cNvPr id="1453" name="Google Shape;1453;p25"/>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25"/>
              <p:cNvGrpSpPr/>
              <p:nvPr/>
            </p:nvGrpSpPr>
            <p:grpSpPr>
              <a:xfrm>
                <a:off x="3009748" y="385168"/>
                <a:ext cx="79207" cy="76263"/>
                <a:chOff x="10367100" y="4713825"/>
                <a:chExt cx="232075" cy="223450"/>
              </a:xfrm>
            </p:grpSpPr>
            <p:sp>
              <p:nvSpPr>
                <p:cNvPr id="1455" name="Google Shape;1455;p25"/>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5"/>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57" name="Google Shape;1457;p25"/>
          <p:cNvSpPr txBox="1"/>
          <p:nvPr>
            <p:ph idx="1" type="subTitle"/>
          </p:nvPr>
        </p:nvSpPr>
        <p:spPr>
          <a:xfrm>
            <a:off x="4572050" y="2458395"/>
            <a:ext cx="3050700" cy="122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58" name="Google Shape;1458;p25"/>
          <p:cNvSpPr txBox="1"/>
          <p:nvPr>
            <p:ph idx="2" type="subTitle"/>
          </p:nvPr>
        </p:nvSpPr>
        <p:spPr>
          <a:xfrm>
            <a:off x="4572050" y="2171451"/>
            <a:ext cx="3050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Poppins"/>
                <a:ea typeface="Poppins"/>
                <a:cs typeface="Poppins"/>
                <a:sym typeface="Poppins"/>
              </a:defRPr>
            </a:lvl1pPr>
            <a:lvl2pPr lvl="1" rtl="0" algn="r">
              <a:spcBef>
                <a:spcPts val="0"/>
              </a:spcBef>
              <a:spcAft>
                <a:spcPts val="0"/>
              </a:spcAft>
              <a:buSzPts val="2400"/>
              <a:buFont typeface="Bebas Neue"/>
              <a:buNone/>
              <a:defRPr sz="2400">
                <a:latin typeface="Bebas Neue"/>
                <a:ea typeface="Bebas Neue"/>
                <a:cs typeface="Bebas Neue"/>
                <a:sym typeface="Bebas Neue"/>
              </a:defRPr>
            </a:lvl2pPr>
            <a:lvl3pPr lvl="2" rtl="0" algn="r">
              <a:spcBef>
                <a:spcPts val="0"/>
              </a:spcBef>
              <a:spcAft>
                <a:spcPts val="0"/>
              </a:spcAft>
              <a:buSzPts val="2400"/>
              <a:buFont typeface="Bebas Neue"/>
              <a:buNone/>
              <a:defRPr sz="2400">
                <a:latin typeface="Bebas Neue"/>
                <a:ea typeface="Bebas Neue"/>
                <a:cs typeface="Bebas Neue"/>
                <a:sym typeface="Bebas Neue"/>
              </a:defRPr>
            </a:lvl3pPr>
            <a:lvl4pPr lvl="3" rtl="0" algn="r">
              <a:spcBef>
                <a:spcPts val="0"/>
              </a:spcBef>
              <a:spcAft>
                <a:spcPts val="0"/>
              </a:spcAft>
              <a:buSzPts val="2400"/>
              <a:buFont typeface="Bebas Neue"/>
              <a:buNone/>
              <a:defRPr sz="2400">
                <a:latin typeface="Bebas Neue"/>
                <a:ea typeface="Bebas Neue"/>
                <a:cs typeface="Bebas Neue"/>
                <a:sym typeface="Bebas Neue"/>
              </a:defRPr>
            </a:lvl4pPr>
            <a:lvl5pPr lvl="4" rtl="0" algn="r">
              <a:spcBef>
                <a:spcPts val="0"/>
              </a:spcBef>
              <a:spcAft>
                <a:spcPts val="0"/>
              </a:spcAft>
              <a:buSzPts val="2400"/>
              <a:buFont typeface="Bebas Neue"/>
              <a:buNone/>
              <a:defRPr sz="2400">
                <a:latin typeface="Bebas Neue"/>
                <a:ea typeface="Bebas Neue"/>
                <a:cs typeface="Bebas Neue"/>
                <a:sym typeface="Bebas Neue"/>
              </a:defRPr>
            </a:lvl5pPr>
            <a:lvl6pPr lvl="5" rtl="0" algn="r">
              <a:spcBef>
                <a:spcPts val="0"/>
              </a:spcBef>
              <a:spcAft>
                <a:spcPts val="0"/>
              </a:spcAft>
              <a:buSzPts val="2400"/>
              <a:buFont typeface="Bebas Neue"/>
              <a:buNone/>
              <a:defRPr sz="2400">
                <a:latin typeface="Bebas Neue"/>
                <a:ea typeface="Bebas Neue"/>
                <a:cs typeface="Bebas Neue"/>
                <a:sym typeface="Bebas Neue"/>
              </a:defRPr>
            </a:lvl6pPr>
            <a:lvl7pPr lvl="6" rtl="0" algn="r">
              <a:spcBef>
                <a:spcPts val="0"/>
              </a:spcBef>
              <a:spcAft>
                <a:spcPts val="0"/>
              </a:spcAft>
              <a:buSzPts val="2400"/>
              <a:buFont typeface="Bebas Neue"/>
              <a:buNone/>
              <a:defRPr sz="2400">
                <a:latin typeface="Bebas Neue"/>
                <a:ea typeface="Bebas Neue"/>
                <a:cs typeface="Bebas Neue"/>
                <a:sym typeface="Bebas Neue"/>
              </a:defRPr>
            </a:lvl7pPr>
            <a:lvl8pPr lvl="7" rtl="0" algn="r">
              <a:spcBef>
                <a:spcPts val="0"/>
              </a:spcBef>
              <a:spcAft>
                <a:spcPts val="0"/>
              </a:spcAft>
              <a:buSzPts val="2400"/>
              <a:buFont typeface="Bebas Neue"/>
              <a:buNone/>
              <a:defRPr sz="2400">
                <a:latin typeface="Bebas Neue"/>
                <a:ea typeface="Bebas Neue"/>
                <a:cs typeface="Bebas Neue"/>
                <a:sym typeface="Bebas Neue"/>
              </a:defRPr>
            </a:lvl8pPr>
            <a:lvl9pPr lvl="8" rtl="0" algn="r">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9" name="Google Shape;1459;p25"/>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0" name="Google Shape;1460;p25"/>
          <p:cNvSpPr/>
          <p:nvPr>
            <p:ph idx="3" type="pic"/>
          </p:nvPr>
        </p:nvSpPr>
        <p:spPr>
          <a:xfrm>
            <a:off x="1053550" y="1499450"/>
            <a:ext cx="2950500" cy="28437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1" name="Shape 1461"/>
        <p:cNvGrpSpPr/>
        <p:nvPr/>
      </p:nvGrpSpPr>
      <p:grpSpPr>
        <a:xfrm>
          <a:off x="0" y="0"/>
          <a:ext cx="0" cy="0"/>
          <a:chOff x="0" y="0"/>
          <a:chExt cx="0" cy="0"/>
        </a:xfrm>
      </p:grpSpPr>
      <p:grpSp>
        <p:nvGrpSpPr>
          <p:cNvPr id="1462" name="Google Shape;1462;p26"/>
          <p:cNvGrpSpPr/>
          <p:nvPr/>
        </p:nvGrpSpPr>
        <p:grpSpPr>
          <a:xfrm>
            <a:off x="-2820" y="8435"/>
            <a:ext cx="9144142" cy="5197126"/>
            <a:chOff x="189775" y="810200"/>
            <a:chExt cx="7213175" cy="4099650"/>
          </a:xfrm>
        </p:grpSpPr>
        <p:sp>
          <p:nvSpPr>
            <p:cNvPr id="1463" name="Google Shape;1463;p26"/>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6"/>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6"/>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6"/>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6"/>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6"/>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6"/>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6"/>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6"/>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6"/>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6"/>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6"/>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6"/>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6"/>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6"/>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26"/>
          <p:cNvGrpSpPr/>
          <p:nvPr/>
        </p:nvGrpSpPr>
        <p:grpSpPr>
          <a:xfrm>
            <a:off x="342900" y="345550"/>
            <a:ext cx="8458250" cy="4471200"/>
            <a:chOff x="342900" y="345550"/>
            <a:chExt cx="8458250" cy="4471200"/>
          </a:xfrm>
        </p:grpSpPr>
        <p:sp>
          <p:nvSpPr>
            <p:cNvPr id="1506" name="Google Shape;1506;p26"/>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6"/>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26"/>
            <p:cNvGrpSpPr/>
            <p:nvPr/>
          </p:nvGrpSpPr>
          <p:grpSpPr>
            <a:xfrm>
              <a:off x="527184" y="490542"/>
              <a:ext cx="459236" cy="121123"/>
              <a:chOff x="450981" y="360000"/>
              <a:chExt cx="304816" cy="80400"/>
            </a:xfrm>
          </p:grpSpPr>
          <p:sp>
            <p:nvSpPr>
              <p:cNvPr id="1509" name="Google Shape;1509;p26"/>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6"/>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6"/>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26"/>
            <p:cNvGrpSpPr/>
            <p:nvPr/>
          </p:nvGrpSpPr>
          <p:grpSpPr>
            <a:xfrm>
              <a:off x="8498550" y="1000206"/>
              <a:ext cx="52200" cy="3522903"/>
              <a:chOff x="8588549" y="830025"/>
              <a:chExt cx="52200" cy="3766200"/>
            </a:xfrm>
          </p:grpSpPr>
          <p:sp>
            <p:nvSpPr>
              <p:cNvPr id="1513" name="Google Shape;1513;p26"/>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6"/>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26"/>
            <p:cNvGrpSpPr/>
            <p:nvPr/>
          </p:nvGrpSpPr>
          <p:grpSpPr>
            <a:xfrm>
              <a:off x="8408555" y="435010"/>
              <a:ext cx="232186" cy="232186"/>
              <a:chOff x="2603175" y="1450475"/>
              <a:chExt cx="2780675" cy="2780675"/>
            </a:xfrm>
          </p:grpSpPr>
          <p:sp>
            <p:nvSpPr>
              <p:cNvPr id="1516" name="Google Shape;1516;p26"/>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6"/>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26"/>
            <p:cNvGrpSpPr/>
            <p:nvPr/>
          </p:nvGrpSpPr>
          <p:grpSpPr>
            <a:xfrm>
              <a:off x="3000675" y="458553"/>
              <a:ext cx="3237900" cy="185100"/>
              <a:chOff x="2953050" y="330750"/>
              <a:chExt cx="3237900" cy="185100"/>
            </a:xfrm>
          </p:grpSpPr>
          <p:sp>
            <p:nvSpPr>
              <p:cNvPr id="1519" name="Google Shape;1519;p26"/>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26"/>
              <p:cNvGrpSpPr/>
              <p:nvPr/>
            </p:nvGrpSpPr>
            <p:grpSpPr>
              <a:xfrm>
                <a:off x="3009748" y="385168"/>
                <a:ext cx="79207" cy="76263"/>
                <a:chOff x="10367100" y="4713825"/>
                <a:chExt cx="232075" cy="223450"/>
              </a:xfrm>
            </p:grpSpPr>
            <p:sp>
              <p:nvSpPr>
                <p:cNvPr id="1521" name="Google Shape;1521;p26"/>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6"/>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23" name="Google Shape;1523;p26"/>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4" name="Google Shape;1524;p26"/>
          <p:cNvSpPr txBox="1"/>
          <p:nvPr>
            <p:ph idx="1" type="subTitle"/>
          </p:nvPr>
        </p:nvSpPr>
        <p:spPr>
          <a:xfrm>
            <a:off x="872400" y="2573963"/>
            <a:ext cx="23364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25" name="Google Shape;1525;p26"/>
          <p:cNvSpPr txBox="1"/>
          <p:nvPr>
            <p:ph idx="2" type="subTitle"/>
          </p:nvPr>
        </p:nvSpPr>
        <p:spPr>
          <a:xfrm>
            <a:off x="872400" y="2997962"/>
            <a:ext cx="2336400" cy="99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6" name="Google Shape;1526;p26"/>
          <p:cNvSpPr txBox="1"/>
          <p:nvPr>
            <p:ph idx="3" type="subTitle"/>
          </p:nvPr>
        </p:nvSpPr>
        <p:spPr>
          <a:xfrm>
            <a:off x="3403800" y="2997962"/>
            <a:ext cx="2336400" cy="99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7" name="Google Shape;1527;p26"/>
          <p:cNvSpPr txBox="1"/>
          <p:nvPr>
            <p:ph idx="4" type="subTitle"/>
          </p:nvPr>
        </p:nvSpPr>
        <p:spPr>
          <a:xfrm>
            <a:off x="5935200" y="2997962"/>
            <a:ext cx="2336400" cy="99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8" name="Google Shape;1528;p26"/>
          <p:cNvSpPr txBox="1"/>
          <p:nvPr>
            <p:ph idx="5" type="subTitle"/>
          </p:nvPr>
        </p:nvSpPr>
        <p:spPr>
          <a:xfrm>
            <a:off x="3403800" y="2573963"/>
            <a:ext cx="23364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29" name="Google Shape;1529;p26"/>
          <p:cNvSpPr txBox="1"/>
          <p:nvPr>
            <p:ph idx="6" type="subTitle"/>
          </p:nvPr>
        </p:nvSpPr>
        <p:spPr>
          <a:xfrm>
            <a:off x="5935200" y="2573963"/>
            <a:ext cx="23364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30" name="Shape 1530"/>
        <p:cNvGrpSpPr/>
        <p:nvPr/>
      </p:nvGrpSpPr>
      <p:grpSpPr>
        <a:xfrm>
          <a:off x="0" y="0"/>
          <a:ext cx="0" cy="0"/>
          <a:chOff x="0" y="0"/>
          <a:chExt cx="0" cy="0"/>
        </a:xfrm>
      </p:grpSpPr>
      <p:grpSp>
        <p:nvGrpSpPr>
          <p:cNvPr id="1531" name="Google Shape;1531;p27"/>
          <p:cNvGrpSpPr/>
          <p:nvPr/>
        </p:nvGrpSpPr>
        <p:grpSpPr>
          <a:xfrm>
            <a:off x="-2820" y="8435"/>
            <a:ext cx="9144142" cy="5197126"/>
            <a:chOff x="189775" y="810200"/>
            <a:chExt cx="7213175" cy="4099650"/>
          </a:xfrm>
        </p:grpSpPr>
        <p:sp>
          <p:nvSpPr>
            <p:cNvPr id="1532" name="Google Shape;1532;p27"/>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7"/>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7"/>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7"/>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7"/>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7"/>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7"/>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7"/>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7"/>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7"/>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7"/>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7"/>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7"/>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7"/>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7"/>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7"/>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7"/>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7"/>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7"/>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7"/>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7"/>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7"/>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7"/>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7"/>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7"/>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7"/>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7"/>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7"/>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7"/>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7"/>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7"/>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7"/>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7"/>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7"/>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7"/>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7"/>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7"/>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7"/>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7"/>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7"/>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7"/>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27"/>
          <p:cNvGrpSpPr/>
          <p:nvPr/>
        </p:nvGrpSpPr>
        <p:grpSpPr>
          <a:xfrm>
            <a:off x="342900" y="345550"/>
            <a:ext cx="8458250" cy="4471200"/>
            <a:chOff x="342900" y="345550"/>
            <a:chExt cx="8458250" cy="4471200"/>
          </a:xfrm>
        </p:grpSpPr>
        <p:sp>
          <p:nvSpPr>
            <p:cNvPr id="1575" name="Google Shape;1575;p27"/>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7"/>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27"/>
            <p:cNvGrpSpPr/>
            <p:nvPr/>
          </p:nvGrpSpPr>
          <p:grpSpPr>
            <a:xfrm>
              <a:off x="527184" y="490542"/>
              <a:ext cx="459236" cy="121123"/>
              <a:chOff x="450981" y="360000"/>
              <a:chExt cx="304816" cy="80400"/>
            </a:xfrm>
          </p:grpSpPr>
          <p:sp>
            <p:nvSpPr>
              <p:cNvPr id="1578" name="Google Shape;1578;p27"/>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7"/>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27"/>
            <p:cNvGrpSpPr/>
            <p:nvPr/>
          </p:nvGrpSpPr>
          <p:grpSpPr>
            <a:xfrm>
              <a:off x="8498550" y="1000206"/>
              <a:ext cx="52200" cy="3522903"/>
              <a:chOff x="8588549" y="830025"/>
              <a:chExt cx="52200" cy="3766200"/>
            </a:xfrm>
          </p:grpSpPr>
          <p:sp>
            <p:nvSpPr>
              <p:cNvPr id="1582" name="Google Shape;1582;p27"/>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7"/>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27"/>
            <p:cNvGrpSpPr/>
            <p:nvPr/>
          </p:nvGrpSpPr>
          <p:grpSpPr>
            <a:xfrm>
              <a:off x="8408555" y="435010"/>
              <a:ext cx="232186" cy="232186"/>
              <a:chOff x="2603175" y="1450475"/>
              <a:chExt cx="2780675" cy="2780675"/>
            </a:xfrm>
          </p:grpSpPr>
          <p:sp>
            <p:nvSpPr>
              <p:cNvPr id="1585" name="Google Shape;1585;p27"/>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7"/>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27"/>
            <p:cNvGrpSpPr/>
            <p:nvPr/>
          </p:nvGrpSpPr>
          <p:grpSpPr>
            <a:xfrm>
              <a:off x="3000675" y="458553"/>
              <a:ext cx="3237900" cy="185100"/>
              <a:chOff x="2953050" y="330750"/>
              <a:chExt cx="3237900" cy="185100"/>
            </a:xfrm>
          </p:grpSpPr>
          <p:sp>
            <p:nvSpPr>
              <p:cNvPr id="1588" name="Google Shape;1588;p27"/>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27"/>
              <p:cNvGrpSpPr/>
              <p:nvPr/>
            </p:nvGrpSpPr>
            <p:grpSpPr>
              <a:xfrm>
                <a:off x="3009748" y="385168"/>
                <a:ext cx="79207" cy="76263"/>
                <a:chOff x="10367100" y="4713825"/>
                <a:chExt cx="232075" cy="223450"/>
              </a:xfrm>
            </p:grpSpPr>
            <p:sp>
              <p:nvSpPr>
                <p:cNvPr id="1590" name="Google Shape;1590;p27"/>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92" name="Google Shape;1592;p27"/>
          <p:cNvSpPr txBox="1"/>
          <p:nvPr>
            <p:ph idx="1" type="subTitle"/>
          </p:nvPr>
        </p:nvSpPr>
        <p:spPr>
          <a:xfrm>
            <a:off x="2911925" y="2024701"/>
            <a:ext cx="4116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93" name="Google Shape;1593;p27"/>
          <p:cNvSpPr txBox="1"/>
          <p:nvPr>
            <p:ph idx="2" type="subTitle"/>
          </p:nvPr>
        </p:nvSpPr>
        <p:spPr>
          <a:xfrm>
            <a:off x="2911925" y="4159301"/>
            <a:ext cx="4116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94" name="Google Shape;1594;p27"/>
          <p:cNvSpPr txBox="1"/>
          <p:nvPr>
            <p:ph idx="3" type="subTitle"/>
          </p:nvPr>
        </p:nvSpPr>
        <p:spPr>
          <a:xfrm>
            <a:off x="2911925" y="3092001"/>
            <a:ext cx="4116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95" name="Google Shape;1595;p27"/>
          <p:cNvSpPr txBox="1"/>
          <p:nvPr>
            <p:ph idx="4" type="subTitle"/>
          </p:nvPr>
        </p:nvSpPr>
        <p:spPr>
          <a:xfrm>
            <a:off x="2911925" y="1674687"/>
            <a:ext cx="4116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6" name="Google Shape;1596;p27"/>
          <p:cNvSpPr txBox="1"/>
          <p:nvPr>
            <p:ph idx="5" type="subTitle"/>
          </p:nvPr>
        </p:nvSpPr>
        <p:spPr>
          <a:xfrm>
            <a:off x="2911925" y="2741992"/>
            <a:ext cx="4116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7" name="Google Shape;1597;p27"/>
          <p:cNvSpPr txBox="1"/>
          <p:nvPr>
            <p:ph idx="6" type="subTitle"/>
          </p:nvPr>
        </p:nvSpPr>
        <p:spPr>
          <a:xfrm>
            <a:off x="2911925" y="3809298"/>
            <a:ext cx="4116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8" name="Google Shape;1598;p27"/>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99" name="Shape 1599"/>
        <p:cNvGrpSpPr/>
        <p:nvPr/>
      </p:nvGrpSpPr>
      <p:grpSpPr>
        <a:xfrm>
          <a:off x="0" y="0"/>
          <a:ext cx="0" cy="0"/>
          <a:chOff x="0" y="0"/>
          <a:chExt cx="0" cy="0"/>
        </a:xfrm>
      </p:grpSpPr>
      <p:grpSp>
        <p:nvGrpSpPr>
          <p:cNvPr id="1600" name="Google Shape;1600;p28"/>
          <p:cNvGrpSpPr/>
          <p:nvPr/>
        </p:nvGrpSpPr>
        <p:grpSpPr>
          <a:xfrm>
            <a:off x="-2820" y="8435"/>
            <a:ext cx="9144142" cy="5197126"/>
            <a:chOff x="189775" y="810200"/>
            <a:chExt cx="7213175" cy="4099650"/>
          </a:xfrm>
        </p:grpSpPr>
        <p:sp>
          <p:nvSpPr>
            <p:cNvPr id="1601" name="Google Shape;1601;p28"/>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8"/>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8"/>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8"/>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8"/>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8"/>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8"/>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8"/>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8"/>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8"/>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8"/>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8"/>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8"/>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8"/>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8"/>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8"/>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8"/>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8"/>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8"/>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8"/>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8"/>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8"/>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8"/>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8"/>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8"/>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8"/>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28"/>
          <p:cNvGrpSpPr/>
          <p:nvPr/>
        </p:nvGrpSpPr>
        <p:grpSpPr>
          <a:xfrm>
            <a:off x="342900" y="345550"/>
            <a:ext cx="8458250" cy="4471200"/>
            <a:chOff x="342900" y="345550"/>
            <a:chExt cx="8458250" cy="4471200"/>
          </a:xfrm>
        </p:grpSpPr>
        <p:sp>
          <p:nvSpPr>
            <p:cNvPr id="1644" name="Google Shape;1644;p28"/>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28"/>
            <p:cNvGrpSpPr/>
            <p:nvPr/>
          </p:nvGrpSpPr>
          <p:grpSpPr>
            <a:xfrm>
              <a:off x="527184" y="490542"/>
              <a:ext cx="459236" cy="121123"/>
              <a:chOff x="450981" y="360000"/>
              <a:chExt cx="304816" cy="80400"/>
            </a:xfrm>
          </p:grpSpPr>
          <p:sp>
            <p:nvSpPr>
              <p:cNvPr id="1647" name="Google Shape;1647;p28"/>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28"/>
            <p:cNvGrpSpPr/>
            <p:nvPr/>
          </p:nvGrpSpPr>
          <p:grpSpPr>
            <a:xfrm>
              <a:off x="8498550" y="1000206"/>
              <a:ext cx="52200" cy="3522903"/>
              <a:chOff x="8588549" y="830025"/>
              <a:chExt cx="52200" cy="3766200"/>
            </a:xfrm>
          </p:grpSpPr>
          <p:sp>
            <p:nvSpPr>
              <p:cNvPr id="1651" name="Google Shape;1651;p28"/>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28"/>
            <p:cNvGrpSpPr/>
            <p:nvPr/>
          </p:nvGrpSpPr>
          <p:grpSpPr>
            <a:xfrm>
              <a:off x="8408555" y="435010"/>
              <a:ext cx="232186" cy="232186"/>
              <a:chOff x="2603175" y="1450475"/>
              <a:chExt cx="2780675" cy="2780675"/>
            </a:xfrm>
          </p:grpSpPr>
          <p:sp>
            <p:nvSpPr>
              <p:cNvPr id="1654" name="Google Shape;1654;p28"/>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28"/>
            <p:cNvGrpSpPr/>
            <p:nvPr/>
          </p:nvGrpSpPr>
          <p:grpSpPr>
            <a:xfrm>
              <a:off x="3000675" y="458553"/>
              <a:ext cx="3237900" cy="185100"/>
              <a:chOff x="2953050" y="330750"/>
              <a:chExt cx="3237900" cy="185100"/>
            </a:xfrm>
          </p:grpSpPr>
          <p:sp>
            <p:nvSpPr>
              <p:cNvPr id="1657" name="Google Shape;1657;p28"/>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28"/>
              <p:cNvGrpSpPr/>
              <p:nvPr/>
            </p:nvGrpSpPr>
            <p:grpSpPr>
              <a:xfrm>
                <a:off x="3009748" y="385168"/>
                <a:ext cx="79207" cy="76263"/>
                <a:chOff x="10367100" y="4713825"/>
                <a:chExt cx="232075" cy="223450"/>
              </a:xfrm>
            </p:grpSpPr>
            <p:sp>
              <p:nvSpPr>
                <p:cNvPr id="1659" name="Google Shape;1659;p28"/>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61" name="Google Shape;1661;p28"/>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2" name="Google Shape;1662;p28"/>
          <p:cNvSpPr txBox="1"/>
          <p:nvPr>
            <p:ph idx="1" type="subTitle"/>
          </p:nvPr>
        </p:nvSpPr>
        <p:spPr>
          <a:xfrm>
            <a:off x="1195861" y="1577700"/>
            <a:ext cx="2867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63" name="Google Shape;1663;p28"/>
          <p:cNvSpPr txBox="1"/>
          <p:nvPr>
            <p:ph idx="2" type="subTitle"/>
          </p:nvPr>
        </p:nvSpPr>
        <p:spPr>
          <a:xfrm>
            <a:off x="1195861" y="1993225"/>
            <a:ext cx="28671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4" name="Google Shape;1664;p28"/>
          <p:cNvSpPr txBox="1"/>
          <p:nvPr>
            <p:ph idx="3" type="subTitle"/>
          </p:nvPr>
        </p:nvSpPr>
        <p:spPr>
          <a:xfrm>
            <a:off x="5081039" y="1993225"/>
            <a:ext cx="28671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5" name="Google Shape;1665;p28"/>
          <p:cNvSpPr txBox="1"/>
          <p:nvPr>
            <p:ph idx="4" type="subTitle"/>
          </p:nvPr>
        </p:nvSpPr>
        <p:spPr>
          <a:xfrm>
            <a:off x="1195861" y="3631125"/>
            <a:ext cx="28671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6" name="Google Shape;1666;p28"/>
          <p:cNvSpPr txBox="1"/>
          <p:nvPr>
            <p:ph idx="5" type="subTitle"/>
          </p:nvPr>
        </p:nvSpPr>
        <p:spPr>
          <a:xfrm>
            <a:off x="5081039" y="3631125"/>
            <a:ext cx="28671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7" name="Google Shape;1667;p28"/>
          <p:cNvSpPr txBox="1"/>
          <p:nvPr>
            <p:ph idx="6" type="subTitle"/>
          </p:nvPr>
        </p:nvSpPr>
        <p:spPr>
          <a:xfrm>
            <a:off x="1195861" y="3215600"/>
            <a:ext cx="2867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68" name="Google Shape;1668;p28"/>
          <p:cNvSpPr txBox="1"/>
          <p:nvPr>
            <p:ph idx="7" type="subTitle"/>
          </p:nvPr>
        </p:nvSpPr>
        <p:spPr>
          <a:xfrm>
            <a:off x="5081036" y="1577700"/>
            <a:ext cx="2867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69" name="Google Shape;1669;p28"/>
          <p:cNvSpPr txBox="1"/>
          <p:nvPr>
            <p:ph idx="8" type="subTitle"/>
          </p:nvPr>
        </p:nvSpPr>
        <p:spPr>
          <a:xfrm>
            <a:off x="5081036" y="3215600"/>
            <a:ext cx="2867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70" name="Shape 1670"/>
        <p:cNvGrpSpPr/>
        <p:nvPr/>
      </p:nvGrpSpPr>
      <p:grpSpPr>
        <a:xfrm>
          <a:off x="0" y="0"/>
          <a:ext cx="0" cy="0"/>
          <a:chOff x="0" y="0"/>
          <a:chExt cx="0" cy="0"/>
        </a:xfrm>
      </p:grpSpPr>
      <p:grpSp>
        <p:nvGrpSpPr>
          <p:cNvPr id="1671" name="Google Shape;1671;p29"/>
          <p:cNvGrpSpPr/>
          <p:nvPr/>
        </p:nvGrpSpPr>
        <p:grpSpPr>
          <a:xfrm>
            <a:off x="-2820" y="8435"/>
            <a:ext cx="9144142" cy="5197126"/>
            <a:chOff x="189775" y="810200"/>
            <a:chExt cx="7213175" cy="4099650"/>
          </a:xfrm>
        </p:grpSpPr>
        <p:sp>
          <p:nvSpPr>
            <p:cNvPr id="1672" name="Google Shape;1672;p29"/>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9"/>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9"/>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9"/>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9"/>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9"/>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9"/>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9"/>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9"/>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9"/>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9"/>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9"/>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9"/>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9"/>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9"/>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9"/>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9"/>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9"/>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9"/>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9"/>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9"/>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9"/>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9"/>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9"/>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9"/>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9"/>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9"/>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9"/>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9"/>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9"/>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9"/>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9"/>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9"/>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9"/>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29"/>
          <p:cNvGrpSpPr/>
          <p:nvPr/>
        </p:nvGrpSpPr>
        <p:grpSpPr>
          <a:xfrm>
            <a:off x="342900" y="345550"/>
            <a:ext cx="8458250" cy="4471200"/>
            <a:chOff x="342900" y="345550"/>
            <a:chExt cx="8458250" cy="4471200"/>
          </a:xfrm>
        </p:grpSpPr>
        <p:sp>
          <p:nvSpPr>
            <p:cNvPr id="1715" name="Google Shape;1715;p29"/>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29"/>
            <p:cNvGrpSpPr/>
            <p:nvPr/>
          </p:nvGrpSpPr>
          <p:grpSpPr>
            <a:xfrm>
              <a:off x="527184" y="490542"/>
              <a:ext cx="459236" cy="121123"/>
              <a:chOff x="450981" y="360000"/>
              <a:chExt cx="304816" cy="80400"/>
            </a:xfrm>
          </p:grpSpPr>
          <p:sp>
            <p:nvSpPr>
              <p:cNvPr id="1718" name="Google Shape;1718;p29"/>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29"/>
            <p:cNvGrpSpPr/>
            <p:nvPr/>
          </p:nvGrpSpPr>
          <p:grpSpPr>
            <a:xfrm>
              <a:off x="8498550" y="1000206"/>
              <a:ext cx="52200" cy="3522903"/>
              <a:chOff x="8588549" y="830025"/>
              <a:chExt cx="52200" cy="3766200"/>
            </a:xfrm>
          </p:grpSpPr>
          <p:sp>
            <p:nvSpPr>
              <p:cNvPr id="1722" name="Google Shape;1722;p29"/>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29"/>
            <p:cNvGrpSpPr/>
            <p:nvPr/>
          </p:nvGrpSpPr>
          <p:grpSpPr>
            <a:xfrm>
              <a:off x="8408555" y="435010"/>
              <a:ext cx="232186" cy="232186"/>
              <a:chOff x="2603175" y="1450475"/>
              <a:chExt cx="2780675" cy="2780675"/>
            </a:xfrm>
          </p:grpSpPr>
          <p:sp>
            <p:nvSpPr>
              <p:cNvPr id="1725" name="Google Shape;1725;p29"/>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9"/>
            <p:cNvGrpSpPr/>
            <p:nvPr/>
          </p:nvGrpSpPr>
          <p:grpSpPr>
            <a:xfrm>
              <a:off x="3000675" y="458553"/>
              <a:ext cx="3237900" cy="185100"/>
              <a:chOff x="2953050" y="330750"/>
              <a:chExt cx="3237900" cy="185100"/>
            </a:xfrm>
          </p:grpSpPr>
          <p:sp>
            <p:nvSpPr>
              <p:cNvPr id="1728" name="Google Shape;1728;p29"/>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9" name="Google Shape;1729;p29"/>
              <p:cNvGrpSpPr/>
              <p:nvPr/>
            </p:nvGrpSpPr>
            <p:grpSpPr>
              <a:xfrm>
                <a:off x="3009748" y="385168"/>
                <a:ext cx="79207" cy="76263"/>
                <a:chOff x="10367100" y="4713825"/>
                <a:chExt cx="232075" cy="223450"/>
              </a:xfrm>
            </p:grpSpPr>
            <p:sp>
              <p:nvSpPr>
                <p:cNvPr id="1730" name="Google Shape;1730;p29"/>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32" name="Google Shape;1732;p29"/>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3" name="Google Shape;1733;p29"/>
          <p:cNvSpPr txBox="1"/>
          <p:nvPr>
            <p:ph idx="1" type="subTitle"/>
          </p:nvPr>
        </p:nvSpPr>
        <p:spPr>
          <a:xfrm>
            <a:off x="861101" y="2086585"/>
            <a:ext cx="2051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4" name="Google Shape;1734;p29"/>
          <p:cNvSpPr txBox="1"/>
          <p:nvPr>
            <p:ph idx="2" type="subTitle"/>
          </p:nvPr>
        </p:nvSpPr>
        <p:spPr>
          <a:xfrm>
            <a:off x="3548400" y="2086585"/>
            <a:ext cx="2051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9"/>
          <p:cNvSpPr txBox="1"/>
          <p:nvPr>
            <p:ph idx="3" type="subTitle"/>
          </p:nvPr>
        </p:nvSpPr>
        <p:spPr>
          <a:xfrm>
            <a:off x="6235699" y="2086585"/>
            <a:ext cx="20472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6" name="Google Shape;1736;p29"/>
          <p:cNvSpPr txBox="1"/>
          <p:nvPr>
            <p:ph idx="4" type="subTitle"/>
          </p:nvPr>
        </p:nvSpPr>
        <p:spPr>
          <a:xfrm>
            <a:off x="861101" y="3588538"/>
            <a:ext cx="2051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9"/>
          <p:cNvSpPr txBox="1"/>
          <p:nvPr>
            <p:ph idx="5" type="subTitle"/>
          </p:nvPr>
        </p:nvSpPr>
        <p:spPr>
          <a:xfrm>
            <a:off x="3548400" y="3588538"/>
            <a:ext cx="2051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8" name="Google Shape;1738;p29"/>
          <p:cNvSpPr txBox="1"/>
          <p:nvPr>
            <p:ph idx="6" type="subTitle"/>
          </p:nvPr>
        </p:nvSpPr>
        <p:spPr>
          <a:xfrm>
            <a:off x="6235699" y="3588538"/>
            <a:ext cx="20472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9"/>
          <p:cNvSpPr txBox="1"/>
          <p:nvPr>
            <p:ph idx="7" type="subTitle"/>
          </p:nvPr>
        </p:nvSpPr>
        <p:spPr>
          <a:xfrm>
            <a:off x="861101" y="1700863"/>
            <a:ext cx="2051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0" name="Google Shape;1740;p29"/>
          <p:cNvSpPr txBox="1"/>
          <p:nvPr>
            <p:ph idx="8" type="subTitle"/>
          </p:nvPr>
        </p:nvSpPr>
        <p:spPr>
          <a:xfrm>
            <a:off x="3548400" y="1700863"/>
            <a:ext cx="2051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1" name="Google Shape;1741;p29"/>
          <p:cNvSpPr txBox="1"/>
          <p:nvPr>
            <p:ph idx="9" type="subTitle"/>
          </p:nvPr>
        </p:nvSpPr>
        <p:spPr>
          <a:xfrm>
            <a:off x="6235699" y="1700863"/>
            <a:ext cx="20472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2" name="Google Shape;1742;p29"/>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3" name="Google Shape;1743;p29"/>
          <p:cNvSpPr txBox="1"/>
          <p:nvPr>
            <p:ph idx="14" type="subTitle"/>
          </p:nvPr>
        </p:nvSpPr>
        <p:spPr>
          <a:xfrm>
            <a:off x="3548400" y="3110375"/>
            <a:ext cx="205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4" name="Google Shape;1744;p29"/>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745" name="Shape 1745"/>
        <p:cNvGrpSpPr/>
        <p:nvPr/>
      </p:nvGrpSpPr>
      <p:grpSpPr>
        <a:xfrm>
          <a:off x="0" y="0"/>
          <a:ext cx="0" cy="0"/>
          <a:chOff x="0" y="0"/>
          <a:chExt cx="0" cy="0"/>
        </a:xfrm>
      </p:grpSpPr>
      <p:grpSp>
        <p:nvGrpSpPr>
          <p:cNvPr id="1746" name="Google Shape;1746;p30"/>
          <p:cNvGrpSpPr/>
          <p:nvPr/>
        </p:nvGrpSpPr>
        <p:grpSpPr>
          <a:xfrm>
            <a:off x="-2820" y="8435"/>
            <a:ext cx="9144142" cy="5197126"/>
            <a:chOff x="189775" y="810200"/>
            <a:chExt cx="7213175" cy="4099650"/>
          </a:xfrm>
        </p:grpSpPr>
        <p:sp>
          <p:nvSpPr>
            <p:cNvPr id="1747" name="Google Shape;1747;p30"/>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30"/>
          <p:cNvGrpSpPr/>
          <p:nvPr/>
        </p:nvGrpSpPr>
        <p:grpSpPr>
          <a:xfrm>
            <a:off x="342900" y="345550"/>
            <a:ext cx="8458250" cy="4471200"/>
            <a:chOff x="342900" y="345550"/>
            <a:chExt cx="8458250" cy="4471200"/>
          </a:xfrm>
        </p:grpSpPr>
        <p:sp>
          <p:nvSpPr>
            <p:cNvPr id="1790" name="Google Shape;1790;p30"/>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30"/>
            <p:cNvGrpSpPr/>
            <p:nvPr/>
          </p:nvGrpSpPr>
          <p:grpSpPr>
            <a:xfrm>
              <a:off x="527184" y="490542"/>
              <a:ext cx="459236" cy="121123"/>
              <a:chOff x="450981" y="360000"/>
              <a:chExt cx="304816" cy="80400"/>
            </a:xfrm>
          </p:grpSpPr>
          <p:sp>
            <p:nvSpPr>
              <p:cNvPr id="1793" name="Google Shape;1793;p30"/>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0"/>
            <p:cNvGrpSpPr/>
            <p:nvPr/>
          </p:nvGrpSpPr>
          <p:grpSpPr>
            <a:xfrm>
              <a:off x="8498550" y="1000206"/>
              <a:ext cx="52200" cy="3522903"/>
              <a:chOff x="8588549" y="830025"/>
              <a:chExt cx="52200" cy="3766200"/>
            </a:xfrm>
          </p:grpSpPr>
          <p:sp>
            <p:nvSpPr>
              <p:cNvPr id="1797" name="Google Shape;1797;p30"/>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a:off x="8408555" y="435010"/>
              <a:ext cx="232186" cy="232186"/>
              <a:chOff x="2603175" y="1450475"/>
              <a:chExt cx="2780675" cy="2780675"/>
            </a:xfrm>
          </p:grpSpPr>
          <p:sp>
            <p:nvSpPr>
              <p:cNvPr id="1800" name="Google Shape;1800;p30"/>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0"/>
            <p:cNvGrpSpPr/>
            <p:nvPr/>
          </p:nvGrpSpPr>
          <p:grpSpPr>
            <a:xfrm>
              <a:off x="3000675" y="458553"/>
              <a:ext cx="3237900" cy="185100"/>
              <a:chOff x="2953050" y="330750"/>
              <a:chExt cx="3237900" cy="185100"/>
            </a:xfrm>
          </p:grpSpPr>
          <p:sp>
            <p:nvSpPr>
              <p:cNvPr id="1803" name="Google Shape;1803;p30"/>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30"/>
              <p:cNvGrpSpPr/>
              <p:nvPr/>
            </p:nvGrpSpPr>
            <p:grpSpPr>
              <a:xfrm>
                <a:off x="3009748" y="385168"/>
                <a:ext cx="79207" cy="76263"/>
                <a:chOff x="10367100" y="4713825"/>
                <a:chExt cx="232075" cy="223450"/>
              </a:xfrm>
            </p:grpSpPr>
            <p:sp>
              <p:nvSpPr>
                <p:cNvPr id="1805" name="Google Shape;1805;p30"/>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07" name="Google Shape;1807;p30"/>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8" name="Google Shape;1808;p30"/>
          <p:cNvSpPr txBox="1"/>
          <p:nvPr>
            <p:ph idx="1" type="subTitle"/>
          </p:nvPr>
        </p:nvSpPr>
        <p:spPr>
          <a:xfrm>
            <a:off x="1000650" y="3079688"/>
            <a:ext cx="17751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9" name="Google Shape;1809;p30"/>
          <p:cNvSpPr txBox="1"/>
          <p:nvPr>
            <p:ph idx="2" type="subTitle"/>
          </p:nvPr>
        </p:nvSpPr>
        <p:spPr>
          <a:xfrm>
            <a:off x="1000650" y="3495625"/>
            <a:ext cx="1775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0" name="Google Shape;1810;p30"/>
          <p:cNvSpPr txBox="1"/>
          <p:nvPr>
            <p:ph idx="3" type="subTitle"/>
          </p:nvPr>
        </p:nvSpPr>
        <p:spPr>
          <a:xfrm>
            <a:off x="3672127" y="3495625"/>
            <a:ext cx="1775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1" name="Google Shape;1811;p30"/>
          <p:cNvSpPr txBox="1"/>
          <p:nvPr>
            <p:ph idx="4" type="subTitle"/>
          </p:nvPr>
        </p:nvSpPr>
        <p:spPr>
          <a:xfrm>
            <a:off x="6343603" y="3495625"/>
            <a:ext cx="1775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2" name="Google Shape;1812;p30"/>
          <p:cNvSpPr txBox="1"/>
          <p:nvPr>
            <p:ph idx="5" type="subTitle"/>
          </p:nvPr>
        </p:nvSpPr>
        <p:spPr>
          <a:xfrm>
            <a:off x="3672127" y="3079688"/>
            <a:ext cx="17751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3" name="Google Shape;1813;p30"/>
          <p:cNvSpPr txBox="1"/>
          <p:nvPr>
            <p:ph idx="6" type="subTitle"/>
          </p:nvPr>
        </p:nvSpPr>
        <p:spPr>
          <a:xfrm>
            <a:off x="6343603" y="3079688"/>
            <a:ext cx="1775100" cy="52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4" name="Google Shape;1814;p30"/>
          <p:cNvSpPr txBox="1"/>
          <p:nvPr>
            <p:ph hasCustomPrompt="1" idx="7" type="title"/>
          </p:nvPr>
        </p:nvSpPr>
        <p:spPr>
          <a:xfrm>
            <a:off x="1362025" y="2160925"/>
            <a:ext cx="1114500" cy="45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5" name="Google Shape;1815;p30"/>
          <p:cNvSpPr txBox="1"/>
          <p:nvPr>
            <p:ph hasCustomPrompt="1" idx="8" type="title"/>
          </p:nvPr>
        </p:nvSpPr>
        <p:spPr>
          <a:xfrm>
            <a:off x="4017963" y="2160925"/>
            <a:ext cx="1114500" cy="45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6" name="Google Shape;1816;p30"/>
          <p:cNvSpPr txBox="1"/>
          <p:nvPr>
            <p:ph hasCustomPrompt="1" idx="9" type="title"/>
          </p:nvPr>
        </p:nvSpPr>
        <p:spPr>
          <a:xfrm>
            <a:off x="6673900" y="2160925"/>
            <a:ext cx="1114500" cy="45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grpSp>
        <p:nvGrpSpPr>
          <p:cNvPr id="138" name="Google Shape;138;p4"/>
          <p:cNvGrpSpPr/>
          <p:nvPr/>
        </p:nvGrpSpPr>
        <p:grpSpPr>
          <a:xfrm>
            <a:off x="-2820" y="8435"/>
            <a:ext cx="9144142" cy="5197126"/>
            <a:chOff x="189775" y="810200"/>
            <a:chExt cx="7213175" cy="4099650"/>
          </a:xfrm>
        </p:grpSpPr>
        <p:sp>
          <p:nvSpPr>
            <p:cNvPr id="139" name="Google Shape;139;p4"/>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4"/>
          <p:cNvGrpSpPr/>
          <p:nvPr/>
        </p:nvGrpSpPr>
        <p:grpSpPr>
          <a:xfrm>
            <a:off x="342900" y="345550"/>
            <a:ext cx="8458250" cy="4471200"/>
            <a:chOff x="342900" y="345550"/>
            <a:chExt cx="8458250" cy="4471200"/>
          </a:xfrm>
        </p:grpSpPr>
        <p:sp>
          <p:nvSpPr>
            <p:cNvPr id="182" name="Google Shape;182;p4"/>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4"/>
            <p:cNvGrpSpPr/>
            <p:nvPr/>
          </p:nvGrpSpPr>
          <p:grpSpPr>
            <a:xfrm>
              <a:off x="527184" y="490542"/>
              <a:ext cx="459236" cy="121123"/>
              <a:chOff x="450981" y="360000"/>
              <a:chExt cx="304816" cy="80400"/>
            </a:xfrm>
          </p:grpSpPr>
          <p:sp>
            <p:nvSpPr>
              <p:cNvPr id="185" name="Google Shape;185;p4"/>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4"/>
            <p:cNvGrpSpPr/>
            <p:nvPr/>
          </p:nvGrpSpPr>
          <p:grpSpPr>
            <a:xfrm>
              <a:off x="8498550" y="1000206"/>
              <a:ext cx="52200" cy="3522903"/>
              <a:chOff x="8588549" y="830025"/>
              <a:chExt cx="52200" cy="3766200"/>
            </a:xfrm>
          </p:grpSpPr>
          <p:sp>
            <p:nvSpPr>
              <p:cNvPr id="189" name="Google Shape;189;p4"/>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4"/>
            <p:cNvGrpSpPr/>
            <p:nvPr/>
          </p:nvGrpSpPr>
          <p:grpSpPr>
            <a:xfrm>
              <a:off x="8408555" y="435010"/>
              <a:ext cx="232186" cy="232186"/>
              <a:chOff x="2603175" y="1450475"/>
              <a:chExt cx="2780675" cy="2780675"/>
            </a:xfrm>
          </p:grpSpPr>
          <p:sp>
            <p:nvSpPr>
              <p:cNvPr id="192" name="Google Shape;192;p4"/>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4"/>
            <p:cNvGrpSpPr/>
            <p:nvPr/>
          </p:nvGrpSpPr>
          <p:grpSpPr>
            <a:xfrm>
              <a:off x="3000675" y="458553"/>
              <a:ext cx="3237900" cy="185100"/>
              <a:chOff x="2953050" y="330750"/>
              <a:chExt cx="3237900" cy="185100"/>
            </a:xfrm>
          </p:grpSpPr>
          <p:sp>
            <p:nvSpPr>
              <p:cNvPr id="195" name="Google Shape;195;p4"/>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4"/>
              <p:cNvGrpSpPr/>
              <p:nvPr/>
            </p:nvGrpSpPr>
            <p:grpSpPr>
              <a:xfrm>
                <a:off x="3009748" y="385168"/>
                <a:ext cx="79207" cy="76263"/>
                <a:chOff x="10367100" y="4713825"/>
                <a:chExt cx="232075" cy="223450"/>
              </a:xfrm>
            </p:grpSpPr>
            <p:sp>
              <p:nvSpPr>
                <p:cNvPr id="197" name="Google Shape;197;p4"/>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9" name="Google Shape;199;p4"/>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00" name="Google Shape;200;p4"/>
          <p:cNvSpPr txBox="1"/>
          <p:nvPr>
            <p:ph idx="1" type="body"/>
          </p:nvPr>
        </p:nvSpPr>
        <p:spPr>
          <a:xfrm>
            <a:off x="720000" y="1421550"/>
            <a:ext cx="7704000" cy="3147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17" name="Shape 1817"/>
        <p:cNvGrpSpPr/>
        <p:nvPr/>
      </p:nvGrpSpPr>
      <p:grpSpPr>
        <a:xfrm>
          <a:off x="0" y="0"/>
          <a:ext cx="0" cy="0"/>
          <a:chOff x="0" y="0"/>
          <a:chExt cx="0" cy="0"/>
        </a:xfrm>
      </p:grpSpPr>
      <p:grpSp>
        <p:nvGrpSpPr>
          <p:cNvPr id="1818" name="Google Shape;1818;p31"/>
          <p:cNvGrpSpPr/>
          <p:nvPr/>
        </p:nvGrpSpPr>
        <p:grpSpPr>
          <a:xfrm>
            <a:off x="-2820" y="8435"/>
            <a:ext cx="9144142" cy="5197126"/>
            <a:chOff x="189775" y="810200"/>
            <a:chExt cx="7213175" cy="4099650"/>
          </a:xfrm>
        </p:grpSpPr>
        <p:sp>
          <p:nvSpPr>
            <p:cNvPr id="1819" name="Google Shape;1819;p31"/>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1"/>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1"/>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1"/>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1"/>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1"/>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1"/>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1"/>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1"/>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1"/>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1"/>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1"/>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1"/>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1"/>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1"/>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1"/>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1"/>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1"/>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1"/>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1"/>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1"/>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1"/>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1"/>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1"/>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1"/>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1"/>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1"/>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31"/>
          <p:cNvGrpSpPr/>
          <p:nvPr/>
        </p:nvGrpSpPr>
        <p:grpSpPr>
          <a:xfrm>
            <a:off x="342900" y="345550"/>
            <a:ext cx="8458250" cy="4471200"/>
            <a:chOff x="342900" y="345550"/>
            <a:chExt cx="8458250" cy="4471200"/>
          </a:xfrm>
        </p:grpSpPr>
        <p:sp>
          <p:nvSpPr>
            <p:cNvPr id="1862" name="Google Shape;1862;p31"/>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31"/>
            <p:cNvGrpSpPr/>
            <p:nvPr/>
          </p:nvGrpSpPr>
          <p:grpSpPr>
            <a:xfrm>
              <a:off x="527184" y="490542"/>
              <a:ext cx="459236" cy="121123"/>
              <a:chOff x="450981" y="360000"/>
              <a:chExt cx="304816" cy="80400"/>
            </a:xfrm>
          </p:grpSpPr>
          <p:sp>
            <p:nvSpPr>
              <p:cNvPr id="1865" name="Google Shape;1865;p31"/>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31"/>
            <p:cNvGrpSpPr/>
            <p:nvPr/>
          </p:nvGrpSpPr>
          <p:grpSpPr>
            <a:xfrm>
              <a:off x="8498550" y="1000206"/>
              <a:ext cx="52200" cy="3522903"/>
              <a:chOff x="8588549" y="830025"/>
              <a:chExt cx="52200" cy="3766200"/>
            </a:xfrm>
          </p:grpSpPr>
          <p:sp>
            <p:nvSpPr>
              <p:cNvPr id="1869" name="Google Shape;1869;p31"/>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31"/>
            <p:cNvGrpSpPr/>
            <p:nvPr/>
          </p:nvGrpSpPr>
          <p:grpSpPr>
            <a:xfrm>
              <a:off x="8408555" y="435010"/>
              <a:ext cx="232186" cy="232186"/>
              <a:chOff x="2603175" y="1450475"/>
              <a:chExt cx="2780675" cy="2780675"/>
            </a:xfrm>
          </p:grpSpPr>
          <p:sp>
            <p:nvSpPr>
              <p:cNvPr id="1872" name="Google Shape;1872;p31"/>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31"/>
            <p:cNvGrpSpPr/>
            <p:nvPr/>
          </p:nvGrpSpPr>
          <p:grpSpPr>
            <a:xfrm>
              <a:off x="3000675" y="458553"/>
              <a:ext cx="3237900" cy="185100"/>
              <a:chOff x="2953050" y="330750"/>
              <a:chExt cx="3237900" cy="185100"/>
            </a:xfrm>
          </p:grpSpPr>
          <p:sp>
            <p:nvSpPr>
              <p:cNvPr id="1875" name="Google Shape;1875;p31"/>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6" name="Google Shape;1876;p31"/>
              <p:cNvGrpSpPr/>
              <p:nvPr/>
            </p:nvGrpSpPr>
            <p:grpSpPr>
              <a:xfrm>
                <a:off x="3009748" y="385168"/>
                <a:ext cx="79207" cy="76263"/>
                <a:chOff x="10367100" y="4713825"/>
                <a:chExt cx="232075" cy="223450"/>
              </a:xfrm>
            </p:grpSpPr>
            <p:sp>
              <p:nvSpPr>
                <p:cNvPr id="1877" name="Google Shape;1877;p31"/>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79" name="Google Shape;1879;p31"/>
          <p:cNvSpPr txBox="1"/>
          <p:nvPr>
            <p:ph type="ctrTitle"/>
          </p:nvPr>
        </p:nvSpPr>
        <p:spPr>
          <a:xfrm>
            <a:off x="2672700" y="903925"/>
            <a:ext cx="3798900" cy="9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0" name="Google Shape;1880;p31"/>
          <p:cNvSpPr txBox="1"/>
          <p:nvPr>
            <p:ph idx="1" type="subTitle"/>
          </p:nvPr>
        </p:nvSpPr>
        <p:spPr>
          <a:xfrm>
            <a:off x="2425075" y="1699200"/>
            <a:ext cx="4293900" cy="11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81" name="Google Shape;1881;p31"/>
          <p:cNvSpPr txBox="1"/>
          <p:nvPr/>
        </p:nvSpPr>
        <p:spPr>
          <a:xfrm>
            <a:off x="2618325" y="3657800"/>
            <a:ext cx="39075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bin"/>
                <a:ea typeface="Cabin"/>
                <a:cs typeface="Cabin"/>
                <a:sym typeface="Cabin"/>
              </a:rPr>
              <a:t>CRÉDITOS: Esta plantilla para presentaciones es una creación de </a:t>
            </a:r>
            <a:r>
              <a:rPr b="1" lang="en" sz="11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100">
                <a:solidFill>
                  <a:schemeClr val="dk1"/>
                </a:solidFill>
                <a:latin typeface="Cabin"/>
                <a:ea typeface="Cabin"/>
                <a:cs typeface="Cabin"/>
                <a:sym typeface="Cabin"/>
              </a:rPr>
              <a:t>, e incluye iconos de </a:t>
            </a:r>
            <a:r>
              <a:rPr b="1" lang="en" sz="11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100">
                <a:solidFill>
                  <a:schemeClr val="dk1"/>
                </a:solidFill>
                <a:latin typeface="Cabin"/>
                <a:ea typeface="Cabin"/>
                <a:cs typeface="Cabin"/>
                <a:sym typeface="Cabin"/>
              </a:rPr>
              <a:t>, infografías e imágenes de </a:t>
            </a:r>
            <a:r>
              <a:rPr b="1" lang="en" sz="1100">
                <a:solidFill>
                  <a:schemeClr val="dk1"/>
                </a:solidFill>
                <a:uFill>
                  <a:noFill/>
                </a:uFill>
                <a:latin typeface="Cabin"/>
                <a:ea typeface="Cabin"/>
                <a:cs typeface="Cabin"/>
                <a:sym typeface="Cabin"/>
                <a:hlinkClick r:id="rId4">
                  <a:extLst>
                    <a:ext uri="{A12FA001-AC4F-418D-AE19-62706E023703}">
                      <ahyp:hlinkClr val="tx"/>
                    </a:ext>
                  </a:extLst>
                </a:hlinkClick>
              </a:rPr>
              <a:t>Freepik</a:t>
            </a:r>
            <a:r>
              <a:rPr lang="en" sz="1100">
                <a:solidFill>
                  <a:schemeClr val="dk1"/>
                </a:solidFill>
                <a:latin typeface="Cabin"/>
                <a:ea typeface="Cabin"/>
                <a:cs typeface="Cabin"/>
                <a:sym typeface="Cabin"/>
              </a:rPr>
              <a:t> e ilustraciones de </a:t>
            </a:r>
            <a:r>
              <a:rPr b="1" lang="en" sz="1100">
                <a:solidFill>
                  <a:schemeClr val="dk1"/>
                </a:solidFill>
                <a:uFill>
                  <a:noFill/>
                </a:uFill>
                <a:latin typeface="Cabin"/>
                <a:ea typeface="Cabin"/>
                <a:cs typeface="Cabin"/>
                <a:sym typeface="Cabin"/>
                <a:hlinkClick r:id="rId5">
                  <a:extLst>
                    <a:ext uri="{A12FA001-AC4F-418D-AE19-62706E023703}">
                      <ahyp:hlinkClr val="tx"/>
                    </a:ext>
                  </a:extLst>
                </a:hlinkClick>
              </a:rPr>
              <a:t>Storyset</a:t>
            </a:r>
            <a:endParaRPr b="1" sz="1100">
              <a:solidFill>
                <a:schemeClr val="dk1"/>
              </a:solidFill>
              <a:latin typeface="Cabin"/>
              <a:ea typeface="Cabin"/>
              <a:cs typeface="Cabin"/>
              <a:sym typeface="Cabin"/>
            </a:endParaRPr>
          </a:p>
          <a:p>
            <a:pPr indent="0" lvl="0" marL="0" rtl="0" algn="ctr">
              <a:lnSpc>
                <a:spcPct val="100000"/>
              </a:lnSpc>
              <a:spcBef>
                <a:spcPts val="0"/>
              </a:spcBef>
              <a:spcAft>
                <a:spcPts val="0"/>
              </a:spcAft>
              <a:buNone/>
            </a:pPr>
            <a:r>
              <a:t/>
            </a:r>
            <a:endParaRPr sz="1100">
              <a:solidFill>
                <a:schemeClr val="dk1"/>
              </a:solidFill>
              <a:latin typeface="Cabin"/>
              <a:ea typeface="Cabin"/>
              <a:cs typeface="Cabin"/>
              <a:sym typeface="Cabi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82" name="Shape 1882"/>
        <p:cNvGrpSpPr/>
        <p:nvPr/>
      </p:nvGrpSpPr>
      <p:grpSpPr>
        <a:xfrm>
          <a:off x="0" y="0"/>
          <a:ext cx="0" cy="0"/>
          <a:chOff x="0" y="0"/>
          <a:chExt cx="0" cy="0"/>
        </a:xfrm>
      </p:grpSpPr>
      <p:grpSp>
        <p:nvGrpSpPr>
          <p:cNvPr id="1883" name="Google Shape;1883;p32"/>
          <p:cNvGrpSpPr/>
          <p:nvPr/>
        </p:nvGrpSpPr>
        <p:grpSpPr>
          <a:xfrm>
            <a:off x="-2820" y="8435"/>
            <a:ext cx="9144142" cy="5197126"/>
            <a:chOff x="189775" y="810200"/>
            <a:chExt cx="7213175" cy="4099650"/>
          </a:xfrm>
        </p:grpSpPr>
        <p:sp>
          <p:nvSpPr>
            <p:cNvPr id="1884" name="Google Shape;1884;p32"/>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32"/>
          <p:cNvGrpSpPr/>
          <p:nvPr/>
        </p:nvGrpSpPr>
        <p:grpSpPr>
          <a:xfrm>
            <a:off x="342900" y="345550"/>
            <a:ext cx="8458250" cy="4471200"/>
            <a:chOff x="342900" y="345550"/>
            <a:chExt cx="8458250" cy="4471200"/>
          </a:xfrm>
        </p:grpSpPr>
        <p:sp>
          <p:nvSpPr>
            <p:cNvPr id="1927" name="Google Shape;1927;p32"/>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32"/>
            <p:cNvGrpSpPr/>
            <p:nvPr/>
          </p:nvGrpSpPr>
          <p:grpSpPr>
            <a:xfrm>
              <a:off x="527184" y="490542"/>
              <a:ext cx="459236" cy="121123"/>
              <a:chOff x="450981" y="360000"/>
              <a:chExt cx="304816" cy="80400"/>
            </a:xfrm>
          </p:grpSpPr>
          <p:sp>
            <p:nvSpPr>
              <p:cNvPr id="1930" name="Google Shape;1930;p32"/>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32"/>
            <p:cNvGrpSpPr/>
            <p:nvPr/>
          </p:nvGrpSpPr>
          <p:grpSpPr>
            <a:xfrm>
              <a:off x="8498550" y="1000206"/>
              <a:ext cx="52200" cy="3522903"/>
              <a:chOff x="8588549" y="830025"/>
              <a:chExt cx="52200" cy="3766200"/>
            </a:xfrm>
          </p:grpSpPr>
          <p:sp>
            <p:nvSpPr>
              <p:cNvPr id="1934" name="Google Shape;1934;p32"/>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32"/>
            <p:cNvGrpSpPr/>
            <p:nvPr/>
          </p:nvGrpSpPr>
          <p:grpSpPr>
            <a:xfrm>
              <a:off x="8408555" y="435010"/>
              <a:ext cx="232186" cy="232186"/>
              <a:chOff x="2603175" y="1450475"/>
              <a:chExt cx="2780675" cy="2780675"/>
            </a:xfrm>
          </p:grpSpPr>
          <p:sp>
            <p:nvSpPr>
              <p:cNvPr id="1937" name="Google Shape;1937;p32"/>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32"/>
            <p:cNvGrpSpPr/>
            <p:nvPr/>
          </p:nvGrpSpPr>
          <p:grpSpPr>
            <a:xfrm>
              <a:off x="3000675" y="458553"/>
              <a:ext cx="3237900" cy="185100"/>
              <a:chOff x="2953050" y="330750"/>
              <a:chExt cx="3237900" cy="185100"/>
            </a:xfrm>
          </p:grpSpPr>
          <p:sp>
            <p:nvSpPr>
              <p:cNvPr id="1940" name="Google Shape;1940;p32"/>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32"/>
              <p:cNvGrpSpPr/>
              <p:nvPr/>
            </p:nvGrpSpPr>
            <p:grpSpPr>
              <a:xfrm>
                <a:off x="3009748" y="385168"/>
                <a:ext cx="79207" cy="76263"/>
                <a:chOff x="10367100" y="4713825"/>
                <a:chExt cx="232075" cy="223450"/>
              </a:xfrm>
            </p:grpSpPr>
            <p:sp>
              <p:nvSpPr>
                <p:cNvPr id="1942" name="Google Shape;1942;p32"/>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44" name="Google Shape;1944;p32"/>
          <p:cNvGrpSpPr/>
          <p:nvPr/>
        </p:nvGrpSpPr>
        <p:grpSpPr>
          <a:xfrm>
            <a:off x="2269775" y="2274375"/>
            <a:ext cx="217500" cy="297375"/>
            <a:chOff x="1029275" y="1000200"/>
            <a:chExt cx="217500" cy="297375"/>
          </a:xfrm>
        </p:grpSpPr>
        <p:sp>
          <p:nvSpPr>
            <p:cNvPr id="1945" name="Google Shape;1945;p32"/>
            <p:cNvSpPr/>
            <p:nvPr/>
          </p:nvSpPr>
          <p:spPr>
            <a:xfrm rot="10800000">
              <a:off x="1029275" y="1080075"/>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rot="10800000">
              <a:off x="1061825" y="1000200"/>
              <a:ext cx="152400" cy="1524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32"/>
          <p:cNvSpPr/>
          <p:nvPr/>
        </p:nvSpPr>
        <p:spPr>
          <a:xfrm rot="10800000">
            <a:off x="7961050" y="1704071"/>
            <a:ext cx="123900" cy="1239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32"/>
          <p:cNvGrpSpPr/>
          <p:nvPr/>
        </p:nvGrpSpPr>
        <p:grpSpPr>
          <a:xfrm>
            <a:off x="1174125" y="1704071"/>
            <a:ext cx="287400" cy="416825"/>
            <a:chOff x="6776150" y="1830321"/>
            <a:chExt cx="287400" cy="416825"/>
          </a:xfrm>
        </p:grpSpPr>
        <p:sp>
          <p:nvSpPr>
            <p:cNvPr id="1949" name="Google Shape;1949;p32"/>
            <p:cNvSpPr/>
            <p:nvPr/>
          </p:nvSpPr>
          <p:spPr>
            <a:xfrm rot="10800000">
              <a:off x="6857925" y="2123246"/>
              <a:ext cx="123900" cy="1239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rot="10800000">
              <a:off x="6776150" y="1891581"/>
              <a:ext cx="287400" cy="287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rot="10800000">
              <a:off x="6857900" y="1830321"/>
              <a:ext cx="123900" cy="123900"/>
            </a:xfrm>
            <a:prstGeom prst="diamond">
              <a:avLst/>
            </a:prstGeom>
            <a:solidFill>
              <a:schemeClr val="dk1"/>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32"/>
          <p:cNvGrpSpPr/>
          <p:nvPr/>
        </p:nvGrpSpPr>
        <p:grpSpPr>
          <a:xfrm>
            <a:off x="7340350" y="1943271"/>
            <a:ext cx="287400" cy="540725"/>
            <a:chOff x="7498300" y="1830321"/>
            <a:chExt cx="287400" cy="540725"/>
          </a:xfrm>
        </p:grpSpPr>
        <p:sp>
          <p:nvSpPr>
            <p:cNvPr id="1953" name="Google Shape;1953;p32"/>
            <p:cNvSpPr/>
            <p:nvPr/>
          </p:nvSpPr>
          <p:spPr>
            <a:xfrm rot="10800000">
              <a:off x="7580075" y="2247146"/>
              <a:ext cx="123900" cy="1239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rot="10800000">
              <a:off x="7498300" y="1891581"/>
              <a:ext cx="287400" cy="287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rot="10800000">
              <a:off x="7580050" y="1830321"/>
              <a:ext cx="123900" cy="123900"/>
            </a:xfrm>
            <a:prstGeom prst="diamond">
              <a:avLst/>
            </a:prstGeom>
            <a:solidFill>
              <a:schemeClr val="dk1"/>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32"/>
          <p:cNvSpPr/>
          <p:nvPr/>
        </p:nvSpPr>
        <p:spPr>
          <a:xfrm rot="10800000">
            <a:off x="7627750" y="1176296"/>
            <a:ext cx="123900" cy="123900"/>
          </a:xfrm>
          <a:prstGeom prst="diamond">
            <a:avLst/>
          </a:prstGeom>
          <a:solidFill>
            <a:schemeClr val="dk1"/>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32"/>
          <p:cNvGrpSpPr/>
          <p:nvPr/>
        </p:nvGrpSpPr>
        <p:grpSpPr>
          <a:xfrm rot="10800000">
            <a:off x="1289425" y="4163975"/>
            <a:ext cx="326725" cy="297375"/>
            <a:chOff x="7885800" y="4081350"/>
            <a:chExt cx="326725" cy="297375"/>
          </a:xfrm>
        </p:grpSpPr>
        <p:grpSp>
          <p:nvGrpSpPr>
            <p:cNvPr id="1958" name="Google Shape;1958;p32"/>
            <p:cNvGrpSpPr/>
            <p:nvPr/>
          </p:nvGrpSpPr>
          <p:grpSpPr>
            <a:xfrm>
              <a:off x="7885800" y="4081350"/>
              <a:ext cx="217500" cy="297375"/>
              <a:chOff x="7885800" y="4081350"/>
              <a:chExt cx="217500" cy="297375"/>
            </a:xfrm>
          </p:grpSpPr>
          <p:sp>
            <p:nvSpPr>
              <p:cNvPr id="1959" name="Google Shape;1959;p32"/>
              <p:cNvSpPr/>
              <p:nvPr/>
            </p:nvSpPr>
            <p:spPr>
              <a:xfrm>
                <a:off x="7885800" y="4081350"/>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7918350" y="4226325"/>
                <a:ext cx="152400" cy="152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1" name="Google Shape;1961;p32"/>
            <p:cNvSpPr/>
            <p:nvPr/>
          </p:nvSpPr>
          <p:spPr>
            <a:xfrm rot="10800000">
              <a:off x="8133325" y="4226325"/>
              <a:ext cx="79200" cy="792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962" name="Shape 1962"/>
        <p:cNvGrpSpPr/>
        <p:nvPr/>
      </p:nvGrpSpPr>
      <p:grpSpPr>
        <a:xfrm>
          <a:off x="0" y="0"/>
          <a:ext cx="0" cy="0"/>
          <a:chOff x="0" y="0"/>
          <a:chExt cx="0" cy="0"/>
        </a:xfrm>
      </p:grpSpPr>
      <p:grpSp>
        <p:nvGrpSpPr>
          <p:cNvPr id="1963" name="Google Shape;1963;p33"/>
          <p:cNvGrpSpPr/>
          <p:nvPr/>
        </p:nvGrpSpPr>
        <p:grpSpPr>
          <a:xfrm>
            <a:off x="-2820" y="8435"/>
            <a:ext cx="9144142" cy="5197126"/>
            <a:chOff x="189775" y="810200"/>
            <a:chExt cx="7213175" cy="4099650"/>
          </a:xfrm>
        </p:grpSpPr>
        <p:sp>
          <p:nvSpPr>
            <p:cNvPr id="1964" name="Google Shape;1964;p33"/>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3"/>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3"/>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3"/>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3"/>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33"/>
          <p:cNvGrpSpPr/>
          <p:nvPr/>
        </p:nvGrpSpPr>
        <p:grpSpPr>
          <a:xfrm>
            <a:off x="342900" y="345550"/>
            <a:ext cx="8458250" cy="4471200"/>
            <a:chOff x="342900" y="345550"/>
            <a:chExt cx="8458250" cy="4471200"/>
          </a:xfrm>
        </p:grpSpPr>
        <p:sp>
          <p:nvSpPr>
            <p:cNvPr id="2007" name="Google Shape;2007;p33"/>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33"/>
            <p:cNvGrpSpPr/>
            <p:nvPr/>
          </p:nvGrpSpPr>
          <p:grpSpPr>
            <a:xfrm>
              <a:off x="527184" y="490542"/>
              <a:ext cx="459236" cy="121123"/>
              <a:chOff x="450981" y="360000"/>
              <a:chExt cx="304816" cy="80400"/>
            </a:xfrm>
          </p:grpSpPr>
          <p:sp>
            <p:nvSpPr>
              <p:cNvPr id="2010" name="Google Shape;2010;p33"/>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33"/>
            <p:cNvGrpSpPr/>
            <p:nvPr/>
          </p:nvGrpSpPr>
          <p:grpSpPr>
            <a:xfrm>
              <a:off x="8498550" y="1000206"/>
              <a:ext cx="52200" cy="3522903"/>
              <a:chOff x="8588549" y="830025"/>
              <a:chExt cx="52200" cy="3766200"/>
            </a:xfrm>
          </p:grpSpPr>
          <p:sp>
            <p:nvSpPr>
              <p:cNvPr id="2014" name="Google Shape;2014;p33"/>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33"/>
            <p:cNvGrpSpPr/>
            <p:nvPr/>
          </p:nvGrpSpPr>
          <p:grpSpPr>
            <a:xfrm>
              <a:off x="8408555" y="435010"/>
              <a:ext cx="232186" cy="232186"/>
              <a:chOff x="2603175" y="1450475"/>
              <a:chExt cx="2780675" cy="2780675"/>
            </a:xfrm>
          </p:grpSpPr>
          <p:sp>
            <p:nvSpPr>
              <p:cNvPr id="2017" name="Google Shape;2017;p33"/>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33"/>
            <p:cNvGrpSpPr/>
            <p:nvPr/>
          </p:nvGrpSpPr>
          <p:grpSpPr>
            <a:xfrm>
              <a:off x="3000675" y="458553"/>
              <a:ext cx="3237900" cy="185100"/>
              <a:chOff x="2953050" y="330750"/>
              <a:chExt cx="3237900" cy="185100"/>
            </a:xfrm>
          </p:grpSpPr>
          <p:sp>
            <p:nvSpPr>
              <p:cNvPr id="2020" name="Google Shape;2020;p33"/>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1" name="Google Shape;2021;p33"/>
              <p:cNvGrpSpPr/>
              <p:nvPr/>
            </p:nvGrpSpPr>
            <p:grpSpPr>
              <a:xfrm>
                <a:off x="3009748" y="385168"/>
                <a:ext cx="79207" cy="76263"/>
                <a:chOff x="10367100" y="4713825"/>
                <a:chExt cx="232075" cy="223450"/>
              </a:xfrm>
            </p:grpSpPr>
            <p:sp>
              <p:nvSpPr>
                <p:cNvPr id="2022" name="Google Shape;2022;p33"/>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024" name="Google Shape;2024;p33"/>
          <p:cNvGrpSpPr/>
          <p:nvPr/>
        </p:nvGrpSpPr>
        <p:grpSpPr>
          <a:xfrm>
            <a:off x="551738" y="1008775"/>
            <a:ext cx="326725" cy="297375"/>
            <a:chOff x="7885800" y="4081350"/>
            <a:chExt cx="326725" cy="297375"/>
          </a:xfrm>
        </p:grpSpPr>
        <p:grpSp>
          <p:nvGrpSpPr>
            <p:cNvPr id="2025" name="Google Shape;2025;p33"/>
            <p:cNvGrpSpPr/>
            <p:nvPr/>
          </p:nvGrpSpPr>
          <p:grpSpPr>
            <a:xfrm>
              <a:off x="7885800" y="4081350"/>
              <a:ext cx="217500" cy="297375"/>
              <a:chOff x="7885800" y="4081350"/>
              <a:chExt cx="217500" cy="297375"/>
            </a:xfrm>
          </p:grpSpPr>
          <p:sp>
            <p:nvSpPr>
              <p:cNvPr id="2026" name="Google Shape;2026;p33"/>
              <p:cNvSpPr/>
              <p:nvPr/>
            </p:nvSpPr>
            <p:spPr>
              <a:xfrm>
                <a:off x="7885800" y="4081350"/>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918350" y="4226325"/>
                <a:ext cx="152400" cy="152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33"/>
            <p:cNvSpPr/>
            <p:nvPr/>
          </p:nvSpPr>
          <p:spPr>
            <a:xfrm rot="10800000">
              <a:off x="8133325" y="4226325"/>
              <a:ext cx="79200" cy="792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33"/>
          <p:cNvGrpSpPr/>
          <p:nvPr/>
        </p:nvGrpSpPr>
        <p:grpSpPr>
          <a:xfrm>
            <a:off x="1482575" y="4122275"/>
            <a:ext cx="217500" cy="486225"/>
            <a:chOff x="7885800" y="3892500"/>
            <a:chExt cx="217500" cy="486225"/>
          </a:xfrm>
        </p:grpSpPr>
        <p:grpSp>
          <p:nvGrpSpPr>
            <p:cNvPr id="2030" name="Google Shape;2030;p33"/>
            <p:cNvGrpSpPr/>
            <p:nvPr/>
          </p:nvGrpSpPr>
          <p:grpSpPr>
            <a:xfrm>
              <a:off x="7885800" y="4081350"/>
              <a:ext cx="217500" cy="297375"/>
              <a:chOff x="7885800" y="4081350"/>
              <a:chExt cx="217500" cy="297375"/>
            </a:xfrm>
          </p:grpSpPr>
          <p:sp>
            <p:nvSpPr>
              <p:cNvPr id="2031" name="Google Shape;2031;p33"/>
              <p:cNvSpPr/>
              <p:nvPr/>
            </p:nvSpPr>
            <p:spPr>
              <a:xfrm>
                <a:off x="7885800" y="4081350"/>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7918350" y="4226325"/>
                <a:ext cx="152400" cy="152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33"/>
            <p:cNvSpPr/>
            <p:nvPr/>
          </p:nvSpPr>
          <p:spPr>
            <a:xfrm rot="10800000">
              <a:off x="7954950" y="3892500"/>
              <a:ext cx="79200" cy="792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33"/>
          <p:cNvGrpSpPr/>
          <p:nvPr/>
        </p:nvGrpSpPr>
        <p:grpSpPr>
          <a:xfrm>
            <a:off x="7124425" y="1685650"/>
            <a:ext cx="217500" cy="297375"/>
            <a:chOff x="1029275" y="1000200"/>
            <a:chExt cx="217500" cy="297375"/>
          </a:xfrm>
        </p:grpSpPr>
        <p:sp>
          <p:nvSpPr>
            <p:cNvPr id="2035" name="Google Shape;2035;p33"/>
            <p:cNvSpPr/>
            <p:nvPr/>
          </p:nvSpPr>
          <p:spPr>
            <a:xfrm rot="10800000">
              <a:off x="1029275" y="1080075"/>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rot="10800000">
              <a:off x="1061825" y="1000200"/>
              <a:ext cx="152400" cy="1524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3"/>
          <p:cNvGrpSpPr/>
          <p:nvPr/>
        </p:nvGrpSpPr>
        <p:grpSpPr>
          <a:xfrm rot="10800000">
            <a:off x="7301025" y="3891525"/>
            <a:ext cx="326725" cy="297375"/>
            <a:chOff x="7885800" y="4081350"/>
            <a:chExt cx="326725" cy="297375"/>
          </a:xfrm>
        </p:grpSpPr>
        <p:grpSp>
          <p:nvGrpSpPr>
            <p:cNvPr id="2038" name="Google Shape;2038;p33"/>
            <p:cNvGrpSpPr/>
            <p:nvPr/>
          </p:nvGrpSpPr>
          <p:grpSpPr>
            <a:xfrm>
              <a:off x="7885800" y="4081350"/>
              <a:ext cx="217500" cy="297375"/>
              <a:chOff x="7885800" y="4081350"/>
              <a:chExt cx="217500" cy="297375"/>
            </a:xfrm>
          </p:grpSpPr>
          <p:sp>
            <p:nvSpPr>
              <p:cNvPr id="2039" name="Google Shape;2039;p33"/>
              <p:cNvSpPr/>
              <p:nvPr/>
            </p:nvSpPr>
            <p:spPr>
              <a:xfrm>
                <a:off x="7885800" y="4081350"/>
                <a:ext cx="217500" cy="2175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918350" y="4226325"/>
                <a:ext cx="152400" cy="1524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1" name="Google Shape;2041;p33"/>
            <p:cNvSpPr/>
            <p:nvPr/>
          </p:nvSpPr>
          <p:spPr>
            <a:xfrm rot="10800000">
              <a:off x="8133325" y="4226325"/>
              <a:ext cx="79200" cy="79200"/>
            </a:xfrm>
            <a:prstGeom prst="diamond">
              <a:avLst/>
            </a:prstGeom>
            <a:solidFill>
              <a:srgbClr val="435D74"/>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33"/>
          <p:cNvSpPr/>
          <p:nvPr/>
        </p:nvSpPr>
        <p:spPr>
          <a:xfrm rot="10800000">
            <a:off x="794975" y="4122271"/>
            <a:ext cx="123900" cy="123900"/>
          </a:xfrm>
          <a:prstGeom prst="diamond">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1" name="Shape 201"/>
        <p:cNvGrpSpPr/>
        <p:nvPr/>
      </p:nvGrpSpPr>
      <p:grpSpPr>
        <a:xfrm>
          <a:off x="0" y="0"/>
          <a:ext cx="0" cy="0"/>
          <a:chOff x="0" y="0"/>
          <a:chExt cx="0" cy="0"/>
        </a:xfrm>
      </p:grpSpPr>
      <p:grpSp>
        <p:nvGrpSpPr>
          <p:cNvPr id="202" name="Google Shape;202;p5"/>
          <p:cNvGrpSpPr/>
          <p:nvPr/>
        </p:nvGrpSpPr>
        <p:grpSpPr>
          <a:xfrm>
            <a:off x="-2820" y="8435"/>
            <a:ext cx="9144142" cy="5197126"/>
            <a:chOff x="189775" y="810200"/>
            <a:chExt cx="7213175" cy="4099650"/>
          </a:xfrm>
        </p:grpSpPr>
        <p:sp>
          <p:nvSpPr>
            <p:cNvPr id="203" name="Google Shape;203;p5"/>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5"/>
          <p:cNvGrpSpPr/>
          <p:nvPr/>
        </p:nvGrpSpPr>
        <p:grpSpPr>
          <a:xfrm>
            <a:off x="342900" y="345550"/>
            <a:ext cx="8458250" cy="4471200"/>
            <a:chOff x="342900" y="345550"/>
            <a:chExt cx="8458250" cy="4471200"/>
          </a:xfrm>
        </p:grpSpPr>
        <p:sp>
          <p:nvSpPr>
            <p:cNvPr id="246" name="Google Shape;246;p5"/>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5"/>
            <p:cNvGrpSpPr/>
            <p:nvPr/>
          </p:nvGrpSpPr>
          <p:grpSpPr>
            <a:xfrm>
              <a:off x="527184" y="490542"/>
              <a:ext cx="459236" cy="121123"/>
              <a:chOff x="450981" y="360000"/>
              <a:chExt cx="304816" cy="80400"/>
            </a:xfrm>
          </p:grpSpPr>
          <p:sp>
            <p:nvSpPr>
              <p:cNvPr id="249" name="Google Shape;249;p5"/>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5"/>
            <p:cNvGrpSpPr/>
            <p:nvPr/>
          </p:nvGrpSpPr>
          <p:grpSpPr>
            <a:xfrm>
              <a:off x="8498550" y="1000206"/>
              <a:ext cx="52200" cy="3522903"/>
              <a:chOff x="8588549" y="830025"/>
              <a:chExt cx="52200" cy="3766200"/>
            </a:xfrm>
          </p:grpSpPr>
          <p:sp>
            <p:nvSpPr>
              <p:cNvPr id="253" name="Google Shape;253;p5"/>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5"/>
            <p:cNvGrpSpPr/>
            <p:nvPr/>
          </p:nvGrpSpPr>
          <p:grpSpPr>
            <a:xfrm>
              <a:off x="8408555" y="435010"/>
              <a:ext cx="232186" cy="232186"/>
              <a:chOff x="2603175" y="1450475"/>
              <a:chExt cx="2780675" cy="2780675"/>
            </a:xfrm>
          </p:grpSpPr>
          <p:sp>
            <p:nvSpPr>
              <p:cNvPr id="256" name="Google Shape;256;p5"/>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5"/>
            <p:cNvGrpSpPr/>
            <p:nvPr/>
          </p:nvGrpSpPr>
          <p:grpSpPr>
            <a:xfrm>
              <a:off x="3000675" y="458553"/>
              <a:ext cx="3237900" cy="185100"/>
              <a:chOff x="2953050" y="330750"/>
              <a:chExt cx="3237900" cy="185100"/>
            </a:xfrm>
          </p:grpSpPr>
          <p:sp>
            <p:nvSpPr>
              <p:cNvPr id="259" name="Google Shape;259;p5"/>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5"/>
              <p:cNvGrpSpPr/>
              <p:nvPr/>
            </p:nvGrpSpPr>
            <p:grpSpPr>
              <a:xfrm>
                <a:off x="3009748" y="385168"/>
                <a:ext cx="79207" cy="76263"/>
                <a:chOff x="10367100" y="4713825"/>
                <a:chExt cx="232075" cy="223450"/>
              </a:xfrm>
            </p:grpSpPr>
            <p:sp>
              <p:nvSpPr>
                <p:cNvPr id="261" name="Google Shape;261;p5"/>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3" name="Google Shape;263;p5"/>
          <p:cNvSpPr txBox="1"/>
          <p:nvPr>
            <p:ph idx="1" type="subTitle"/>
          </p:nvPr>
        </p:nvSpPr>
        <p:spPr>
          <a:xfrm>
            <a:off x="1363813" y="2563100"/>
            <a:ext cx="2761500" cy="479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4" name="Google Shape;264;p5"/>
          <p:cNvSpPr txBox="1"/>
          <p:nvPr>
            <p:ph idx="2" type="subTitle"/>
          </p:nvPr>
        </p:nvSpPr>
        <p:spPr>
          <a:xfrm>
            <a:off x="5018688" y="2563100"/>
            <a:ext cx="2761500" cy="47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5" name="Google Shape;265;p5"/>
          <p:cNvSpPr txBox="1"/>
          <p:nvPr>
            <p:ph idx="3" type="subTitle"/>
          </p:nvPr>
        </p:nvSpPr>
        <p:spPr>
          <a:xfrm>
            <a:off x="1363813" y="2941350"/>
            <a:ext cx="2761500" cy="10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5"/>
          <p:cNvSpPr txBox="1"/>
          <p:nvPr>
            <p:ph idx="4" type="subTitle"/>
          </p:nvPr>
        </p:nvSpPr>
        <p:spPr>
          <a:xfrm>
            <a:off x="5018688" y="2941350"/>
            <a:ext cx="2761500" cy="10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5"/>
          <p:cNvSpPr txBox="1"/>
          <p:nvPr>
            <p:ph type="title"/>
          </p:nvPr>
        </p:nvSpPr>
        <p:spPr>
          <a:xfrm>
            <a:off x="713232" y="8191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 name="Shape 268"/>
        <p:cNvGrpSpPr/>
        <p:nvPr/>
      </p:nvGrpSpPr>
      <p:grpSpPr>
        <a:xfrm>
          <a:off x="0" y="0"/>
          <a:ext cx="0" cy="0"/>
          <a:chOff x="0" y="0"/>
          <a:chExt cx="0" cy="0"/>
        </a:xfrm>
      </p:grpSpPr>
      <p:grpSp>
        <p:nvGrpSpPr>
          <p:cNvPr id="269" name="Google Shape;269;p6"/>
          <p:cNvGrpSpPr/>
          <p:nvPr/>
        </p:nvGrpSpPr>
        <p:grpSpPr>
          <a:xfrm>
            <a:off x="-2820" y="8435"/>
            <a:ext cx="9144142" cy="5197126"/>
            <a:chOff x="189775" y="810200"/>
            <a:chExt cx="7213175" cy="4099650"/>
          </a:xfrm>
        </p:grpSpPr>
        <p:sp>
          <p:nvSpPr>
            <p:cNvPr id="270" name="Google Shape;270;p6"/>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6"/>
          <p:cNvGrpSpPr/>
          <p:nvPr/>
        </p:nvGrpSpPr>
        <p:grpSpPr>
          <a:xfrm>
            <a:off x="342900" y="345550"/>
            <a:ext cx="8458250" cy="4471200"/>
            <a:chOff x="342900" y="345550"/>
            <a:chExt cx="8458250" cy="4471200"/>
          </a:xfrm>
        </p:grpSpPr>
        <p:sp>
          <p:nvSpPr>
            <p:cNvPr id="313" name="Google Shape;313;p6"/>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6"/>
            <p:cNvGrpSpPr/>
            <p:nvPr/>
          </p:nvGrpSpPr>
          <p:grpSpPr>
            <a:xfrm>
              <a:off x="527184" y="490542"/>
              <a:ext cx="459236" cy="121123"/>
              <a:chOff x="450981" y="360000"/>
              <a:chExt cx="304816" cy="80400"/>
            </a:xfrm>
          </p:grpSpPr>
          <p:sp>
            <p:nvSpPr>
              <p:cNvPr id="316" name="Google Shape;316;p6"/>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6"/>
            <p:cNvGrpSpPr/>
            <p:nvPr/>
          </p:nvGrpSpPr>
          <p:grpSpPr>
            <a:xfrm>
              <a:off x="8498550" y="1000206"/>
              <a:ext cx="52200" cy="3522903"/>
              <a:chOff x="8588549" y="830025"/>
              <a:chExt cx="52200" cy="3766200"/>
            </a:xfrm>
          </p:grpSpPr>
          <p:sp>
            <p:nvSpPr>
              <p:cNvPr id="320" name="Google Shape;320;p6"/>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6"/>
            <p:cNvGrpSpPr/>
            <p:nvPr/>
          </p:nvGrpSpPr>
          <p:grpSpPr>
            <a:xfrm>
              <a:off x="8408555" y="435010"/>
              <a:ext cx="232186" cy="232186"/>
              <a:chOff x="2603175" y="1450475"/>
              <a:chExt cx="2780675" cy="2780675"/>
            </a:xfrm>
          </p:grpSpPr>
          <p:sp>
            <p:nvSpPr>
              <p:cNvPr id="323" name="Google Shape;323;p6"/>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6"/>
            <p:cNvGrpSpPr/>
            <p:nvPr/>
          </p:nvGrpSpPr>
          <p:grpSpPr>
            <a:xfrm>
              <a:off x="3000675" y="458553"/>
              <a:ext cx="3237900" cy="185100"/>
              <a:chOff x="2953050" y="330750"/>
              <a:chExt cx="3237900" cy="185100"/>
            </a:xfrm>
          </p:grpSpPr>
          <p:sp>
            <p:nvSpPr>
              <p:cNvPr id="326" name="Google Shape;326;p6"/>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3009748" y="385168"/>
                <a:ext cx="79207" cy="76263"/>
                <a:chOff x="10367100" y="4713825"/>
                <a:chExt cx="232075" cy="223450"/>
              </a:xfrm>
            </p:grpSpPr>
            <p:sp>
              <p:nvSpPr>
                <p:cNvPr id="328" name="Google Shape;328;p6"/>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0" name="Google Shape;330;p6"/>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1" name="Shape 331"/>
        <p:cNvGrpSpPr/>
        <p:nvPr/>
      </p:nvGrpSpPr>
      <p:grpSpPr>
        <a:xfrm>
          <a:off x="0" y="0"/>
          <a:ext cx="0" cy="0"/>
          <a:chOff x="0" y="0"/>
          <a:chExt cx="0" cy="0"/>
        </a:xfrm>
      </p:grpSpPr>
      <p:grpSp>
        <p:nvGrpSpPr>
          <p:cNvPr id="332" name="Google Shape;332;p7"/>
          <p:cNvGrpSpPr/>
          <p:nvPr/>
        </p:nvGrpSpPr>
        <p:grpSpPr>
          <a:xfrm>
            <a:off x="-2820" y="8435"/>
            <a:ext cx="9144142" cy="5197126"/>
            <a:chOff x="189775" y="810200"/>
            <a:chExt cx="7213175" cy="4099650"/>
          </a:xfrm>
        </p:grpSpPr>
        <p:sp>
          <p:nvSpPr>
            <p:cNvPr id="333" name="Google Shape;333;p7"/>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7"/>
          <p:cNvGrpSpPr/>
          <p:nvPr/>
        </p:nvGrpSpPr>
        <p:grpSpPr>
          <a:xfrm>
            <a:off x="342900" y="345550"/>
            <a:ext cx="8458250" cy="4471200"/>
            <a:chOff x="342900" y="345550"/>
            <a:chExt cx="8458250" cy="4471200"/>
          </a:xfrm>
        </p:grpSpPr>
        <p:sp>
          <p:nvSpPr>
            <p:cNvPr id="376" name="Google Shape;376;p7"/>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7"/>
            <p:cNvGrpSpPr/>
            <p:nvPr/>
          </p:nvGrpSpPr>
          <p:grpSpPr>
            <a:xfrm>
              <a:off x="527184" y="490542"/>
              <a:ext cx="459236" cy="121123"/>
              <a:chOff x="450981" y="360000"/>
              <a:chExt cx="304816" cy="80400"/>
            </a:xfrm>
          </p:grpSpPr>
          <p:sp>
            <p:nvSpPr>
              <p:cNvPr id="379" name="Google Shape;379;p7"/>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7"/>
            <p:cNvGrpSpPr/>
            <p:nvPr/>
          </p:nvGrpSpPr>
          <p:grpSpPr>
            <a:xfrm>
              <a:off x="8498550" y="1000206"/>
              <a:ext cx="52200" cy="3522903"/>
              <a:chOff x="8588549" y="830025"/>
              <a:chExt cx="52200" cy="3766200"/>
            </a:xfrm>
          </p:grpSpPr>
          <p:sp>
            <p:nvSpPr>
              <p:cNvPr id="383" name="Google Shape;383;p7"/>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7"/>
            <p:cNvGrpSpPr/>
            <p:nvPr/>
          </p:nvGrpSpPr>
          <p:grpSpPr>
            <a:xfrm>
              <a:off x="8408555" y="435010"/>
              <a:ext cx="232186" cy="232186"/>
              <a:chOff x="2603175" y="1450475"/>
              <a:chExt cx="2780675" cy="2780675"/>
            </a:xfrm>
          </p:grpSpPr>
          <p:sp>
            <p:nvSpPr>
              <p:cNvPr id="386" name="Google Shape;386;p7"/>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7"/>
            <p:cNvGrpSpPr/>
            <p:nvPr/>
          </p:nvGrpSpPr>
          <p:grpSpPr>
            <a:xfrm>
              <a:off x="3000675" y="458553"/>
              <a:ext cx="3237900" cy="185100"/>
              <a:chOff x="2953050" y="330750"/>
              <a:chExt cx="3237900" cy="185100"/>
            </a:xfrm>
          </p:grpSpPr>
          <p:sp>
            <p:nvSpPr>
              <p:cNvPr id="389" name="Google Shape;389;p7"/>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7"/>
              <p:cNvGrpSpPr/>
              <p:nvPr/>
            </p:nvGrpSpPr>
            <p:grpSpPr>
              <a:xfrm>
                <a:off x="3009748" y="385168"/>
                <a:ext cx="79207" cy="76263"/>
                <a:chOff x="10367100" y="4713825"/>
                <a:chExt cx="232075" cy="223450"/>
              </a:xfrm>
            </p:grpSpPr>
            <p:sp>
              <p:nvSpPr>
                <p:cNvPr id="391" name="Google Shape;391;p7"/>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3" name="Google Shape;393;p7"/>
          <p:cNvSpPr txBox="1"/>
          <p:nvPr>
            <p:ph type="title"/>
          </p:nvPr>
        </p:nvSpPr>
        <p:spPr>
          <a:xfrm>
            <a:off x="4704625" y="2075570"/>
            <a:ext cx="3619200" cy="629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4" name="Google Shape;394;p7"/>
          <p:cNvSpPr txBox="1"/>
          <p:nvPr>
            <p:ph idx="1" type="subTitle"/>
          </p:nvPr>
        </p:nvSpPr>
        <p:spPr>
          <a:xfrm>
            <a:off x="4704625" y="2562163"/>
            <a:ext cx="3619200" cy="13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5" name="Google Shape;395;p7"/>
          <p:cNvSpPr/>
          <p:nvPr>
            <p:ph idx="2" type="pic"/>
          </p:nvPr>
        </p:nvSpPr>
        <p:spPr>
          <a:xfrm>
            <a:off x="715100" y="1176300"/>
            <a:ext cx="3857100" cy="3125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6" name="Shape 396"/>
        <p:cNvGrpSpPr/>
        <p:nvPr/>
      </p:nvGrpSpPr>
      <p:grpSpPr>
        <a:xfrm>
          <a:off x="0" y="0"/>
          <a:ext cx="0" cy="0"/>
          <a:chOff x="0" y="0"/>
          <a:chExt cx="0" cy="0"/>
        </a:xfrm>
      </p:grpSpPr>
      <p:grpSp>
        <p:nvGrpSpPr>
          <p:cNvPr id="397" name="Google Shape;397;p8"/>
          <p:cNvGrpSpPr/>
          <p:nvPr/>
        </p:nvGrpSpPr>
        <p:grpSpPr>
          <a:xfrm>
            <a:off x="-2820" y="8435"/>
            <a:ext cx="9144142" cy="5197126"/>
            <a:chOff x="189775" y="810200"/>
            <a:chExt cx="7213175" cy="4099650"/>
          </a:xfrm>
        </p:grpSpPr>
        <p:sp>
          <p:nvSpPr>
            <p:cNvPr id="398" name="Google Shape;398;p8"/>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8"/>
          <p:cNvGrpSpPr/>
          <p:nvPr/>
        </p:nvGrpSpPr>
        <p:grpSpPr>
          <a:xfrm>
            <a:off x="342900" y="345550"/>
            <a:ext cx="8458250" cy="4471200"/>
            <a:chOff x="342900" y="345550"/>
            <a:chExt cx="8458250" cy="4471200"/>
          </a:xfrm>
        </p:grpSpPr>
        <p:sp>
          <p:nvSpPr>
            <p:cNvPr id="441" name="Google Shape;441;p8"/>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8"/>
            <p:cNvGrpSpPr/>
            <p:nvPr/>
          </p:nvGrpSpPr>
          <p:grpSpPr>
            <a:xfrm>
              <a:off x="527184" y="490542"/>
              <a:ext cx="459236" cy="121123"/>
              <a:chOff x="450981" y="360000"/>
              <a:chExt cx="304816" cy="80400"/>
            </a:xfrm>
          </p:grpSpPr>
          <p:sp>
            <p:nvSpPr>
              <p:cNvPr id="444" name="Google Shape;444;p8"/>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8"/>
            <p:cNvGrpSpPr/>
            <p:nvPr/>
          </p:nvGrpSpPr>
          <p:grpSpPr>
            <a:xfrm>
              <a:off x="8498550" y="1000206"/>
              <a:ext cx="52200" cy="3522903"/>
              <a:chOff x="8588549" y="830025"/>
              <a:chExt cx="52200" cy="3766200"/>
            </a:xfrm>
          </p:grpSpPr>
          <p:sp>
            <p:nvSpPr>
              <p:cNvPr id="448" name="Google Shape;448;p8"/>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8"/>
            <p:cNvGrpSpPr/>
            <p:nvPr/>
          </p:nvGrpSpPr>
          <p:grpSpPr>
            <a:xfrm>
              <a:off x="8408555" y="435010"/>
              <a:ext cx="232186" cy="232186"/>
              <a:chOff x="2603175" y="1450475"/>
              <a:chExt cx="2780675" cy="2780675"/>
            </a:xfrm>
          </p:grpSpPr>
          <p:sp>
            <p:nvSpPr>
              <p:cNvPr id="451" name="Google Shape;451;p8"/>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8"/>
            <p:cNvGrpSpPr/>
            <p:nvPr/>
          </p:nvGrpSpPr>
          <p:grpSpPr>
            <a:xfrm>
              <a:off x="3000675" y="458553"/>
              <a:ext cx="3237900" cy="185100"/>
              <a:chOff x="2953050" y="330750"/>
              <a:chExt cx="3237900" cy="185100"/>
            </a:xfrm>
          </p:grpSpPr>
          <p:sp>
            <p:nvSpPr>
              <p:cNvPr id="454" name="Google Shape;454;p8"/>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8"/>
              <p:cNvGrpSpPr/>
              <p:nvPr/>
            </p:nvGrpSpPr>
            <p:grpSpPr>
              <a:xfrm>
                <a:off x="3009748" y="385168"/>
                <a:ext cx="79207" cy="76263"/>
                <a:chOff x="10367100" y="4713825"/>
                <a:chExt cx="232075" cy="223450"/>
              </a:xfrm>
            </p:grpSpPr>
            <p:sp>
              <p:nvSpPr>
                <p:cNvPr id="456" name="Google Shape;456;p8"/>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8" name="Google Shape;458;p8"/>
          <p:cNvSpPr txBox="1"/>
          <p:nvPr>
            <p:ph type="title"/>
          </p:nvPr>
        </p:nvSpPr>
        <p:spPr>
          <a:xfrm>
            <a:off x="1388100" y="1769000"/>
            <a:ext cx="6367800" cy="176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9" name="Shape 459"/>
        <p:cNvGrpSpPr/>
        <p:nvPr/>
      </p:nvGrpSpPr>
      <p:grpSpPr>
        <a:xfrm>
          <a:off x="0" y="0"/>
          <a:ext cx="0" cy="0"/>
          <a:chOff x="0" y="0"/>
          <a:chExt cx="0" cy="0"/>
        </a:xfrm>
      </p:grpSpPr>
      <p:grpSp>
        <p:nvGrpSpPr>
          <p:cNvPr id="460" name="Google Shape;460;p9"/>
          <p:cNvGrpSpPr/>
          <p:nvPr/>
        </p:nvGrpSpPr>
        <p:grpSpPr>
          <a:xfrm>
            <a:off x="-2820" y="8435"/>
            <a:ext cx="9144142" cy="5197126"/>
            <a:chOff x="189775" y="810200"/>
            <a:chExt cx="7213175" cy="4099650"/>
          </a:xfrm>
        </p:grpSpPr>
        <p:sp>
          <p:nvSpPr>
            <p:cNvPr id="461" name="Google Shape;461;p9"/>
            <p:cNvSpPr/>
            <p:nvPr/>
          </p:nvSpPr>
          <p:spPr>
            <a:xfrm>
              <a:off x="189775" y="8102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189775" y="9086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189775" y="1007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189775" y="1105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189775" y="1203950"/>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189775" y="13023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189775" y="14008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189775" y="14992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189775" y="15976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189775" y="16961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189775" y="17942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189775" y="1892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189775" y="19911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189775" y="20895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189775" y="21880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189775" y="22864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189775" y="23739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189775" y="24723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189775" y="25707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189775" y="266922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189775" y="27676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189775" y="28660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189775" y="29645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189775" y="30626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189775" y="31611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189775" y="32595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189775" y="33579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189775" y="34564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189775" y="35548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189775" y="36532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189775" y="37517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189775" y="38501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189775" y="395007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189775" y="404850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189775" y="414695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189775" y="424537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189775" y="4343825"/>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189775" y="4441950"/>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189775" y="45404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189775" y="4638825"/>
              <a:ext cx="7213175" cy="74150"/>
            </a:xfrm>
            <a:custGeom>
              <a:rect b="b" l="l" r="r" t="t"/>
              <a:pathLst>
                <a:path extrusionOk="0" fill="none" h="2966" w="288527">
                  <a:moveTo>
                    <a:pt x="1" y="1"/>
                  </a:moveTo>
                  <a:lnTo>
                    <a:pt x="3049" y="2966"/>
                  </a:lnTo>
                  <a:lnTo>
                    <a:pt x="6085" y="1"/>
                  </a:lnTo>
                  <a:lnTo>
                    <a:pt x="9121" y="2966"/>
                  </a:lnTo>
                  <a:lnTo>
                    <a:pt x="12157" y="1"/>
                  </a:lnTo>
                  <a:lnTo>
                    <a:pt x="15193" y="2966"/>
                  </a:lnTo>
                  <a:lnTo>
                    <a:pt x="18229" y="1"/>
                  </a:lnTo>
                  <a:lnTo>
                    <a:pt x="21265" y="2966"/>
                  </a:lnTo>
                  <a:lnTo>
                    <a:pt x="24302" y="1"/>
                  </a:lnTo>
                  <a:lnTo>
                    <a:pt x="27338" y="2966"/>
                  </a:lnTo>
                  <a:lnTo>
                    <a:pt x="30374" y="1"/>
                  </a:lnTo>
                  <a:lnTo>
                    <a:pt x="33410" y="2966"/>
                  </a:lnTo>
                  <a:lnTo>
                    <a:pt x="36446" y="1"/>
                  </a:lnTo>
                  <a:lnTo>
                    <a:pt x="39482" y="2966"/>
                  </a:lnTo>
                  <a:lnTo>
                    <a:pt x="42518" y="1"/>
                  </a:lnTo>
                  <a:lnTo>
                    <a:pt x="45554" y="2966"/>
                  </a:lnTo>
                  <a:lnTo>
                    <a:pt x="48590" y="1"/>
                  </a:lnTo>
                  <a:lnTo>
                    <a:pt x="51627" y="2966"/>
                  </a:lnTo>
                  <a:lnTo>
                    <a:pt x="54663" y="1"/>
                  </a:lnTo>
                  <a:lnTo>
                    <a:pt x="57699" y="2966"/>
                  </a:lnTo>
                  <a:lnTo>
                    <a:pt x="60735" y="1"/>
                  </a:lnTo>
                  <a:lnTo>
                    <a:pt x="63783" y="2966"/>
                  </a:lnTo>
                  <a:lnTo>
                    <a:pt x="66819" y="1"/>
                  </a:lnTo>
                  <a:lnTo>
                    <a:pt x="69855" y="2966"/>
                  </a:lnTo>
                  <a:lnTo>
                    <a:pt x="72891" y="1"/>
                  </a:lnTo>
                  <a:lnTo>
                    <a:pt x="75927" y="2966"/>
                  </a:lnTo>
                  <a:lnTo>
                    <a:pt x="78963" y="1"/>
                  </a:lnTo>
                  <a:lnTo>
                    <a:pt x="82000" y="2966"/>
                  </a:lnTo>
                  <a:lnTo>
                    <a:pt x="85036" y="1"/>
                  </a:lnTo>
                  <a:lnTo>
                    <a:pt x="88072" y="2966"/>
                  </a:lnTo>
                  <a:lnTo>
                    <a:pt x="91108" y="1"/>
                  </a:lnTo>
                  <a:lnTo>
                    <a:pt x="94144" y="2966"/>
                  </a:lnTo>
                  <a:lnTo>
                    <a:pt x="97180" y="1"/>
                  </a:lnTo>
                  <a:lnTo>
                    <a:pt x="100216" y="2966"/>
                  </a:lnTo>
                  <a:lnTo>
                    <a:pt x="103252" y="1"/>
                  </a:lnTo>
                  <a:lnTo>
                    <a:pt x="106288" y="2966"/>
                  </a:lnTo>
                  <a:lnTo>
                    <a:pt x="109324" y="1"/>
                  </a:lnTo>
                  <a:lnTo>
                    <a:pt x="112372" y="2966"/>
                  </a:lnTo>
                  <a:lnTo>
                    <a:pt x="115409" y="1"/>
                  </a:lnTo>
                  <a:lnTo>
                    <a:pt x="118445" y="2966"/>
                  </a:lnTo>
                  <a:lnTo>
                    <a:pt x="121481" y="1"/>
                  </a:lnTo>
                  <a:lnTo>
                    <a:pt x="124517" y="2966"/>
                  </a:lnTo>
                  <a:lnTo>
                    <a:pt x="127553" y="1"/>
                  </a:lnTo>
                  <a:lnTo>
                    <a:pt x="130589" y="2966"/>
                  </a:lnTo>
                  <a:lnTo>
                    <a:pt x="133625" y="1"/>
                  </a:lnTo>
                  <a:lnTo>
                    <a:pt x="136661" y="2966"/>
                  </a:lnTo>
                  <a:lnTo>
                    <a:pt x="139697" y="1"/>
                  </a:lnTo>
                  <a:lnTo>
                    <a:pt x="142734" y="2966"/>
                  </a:lnTo>
                  <a:lnTo>
                    <a:pt x="145770" y="1"/>
                  </a:lnTo>
                  <a:lnTo>
                    <a:pt x="148806" y="2966"/>
                  </a:lnTo>
                  <a:lnTo>
                    <a:pt x="151854" y="1"/>
                  </a:lnTo>
                  <a:lnTo>
                    <a:pt x="154890" y="2966"/>
                  </a:lnTo>
                  <a:lnTo>
                    <a:pt x="157926" y="1"/>
                  </a:lnTo>
                  <a:lnTo>
                    <a:pt x="160962" y="2966"/>
                  </a:lnTo>
                  <a:lnTo>
                    <a:pt x="163998" y="1"/>
                  </a:lnTo>
                  <a:lnTo>
                    <a:pt x="167034" y="2966"/>
                  </a:lnTo>
                  <a:lnTo>
                    <a:pt x="170070" y="1"/>
                  </a:lnTo>
                  <a:lnTo>
                    <a:pt x="173106" y="2966"/>
                  </a:lnTo>
                  <a:lnTo>
                    <a:pt x="176143" y="1"/>
                  </a:lnTo>
                  <a:lnTo>
                    <a:pt x="179179" y="2966"/>
                  </a:lnTo>
                  <a:lnTo>
                    <a:pt x="182215" y="1"/>
                  </a:lnTo>
                  <a:lnTo>
                    <a:pt x="185251" y="2966"/>
                  </a:lnTo>
                  <a:lnTo>
                    <a:pt x="188287" y="1"/>
                  </a:lnTo>
                  <a:lnTo>
                    <a:pt x="191323" y="2966"/>
                  </a:lnTo>
                  <a:lnTo>
                    <a:pt x="194359" y="1"/>
                  </a:lnTo>
                  <a:lnTo>
                    <a:pt x="197395" y="2966"/>
                  </a:lnTo>
                  <a:lnTo>
                    <a:pt x="200443" y="1"/>
                  </a:lnTo>
                  <a:lnTo>
                    <a:pt x="203479" y="2966"/>
                  </a:lnTo>
                  <a:lnTo>
                    <a:pt x="206516" y="1"/>
                  </a:lnTo>
                  <a:lnTo>
                    <a:pt x="209552" y="2966"/>
                  </a:lnTo>
                  <a:lnTo>
                    <a:pt x="212588" y="1"/>
                  </a:lnTo>
                  <a:lnTo>
                    <a:pt x="215624" y="2966"/>
                  </a:lnTo>
                  <a:lnTo>
                    <a:pt x="218660" y="1"/>
                  </a:lnTo>
                  <a:lnTo>
                    <a:pt x="221696" y="2966"/>
                  </a:lnTo>
                  <a:lnTo>
                    <a:pt x="224732" y="1"/>
                  </a:lnTo>
                  <a:lnTo>
                    <a:pt x="227768" y="2966"/>
                  </a:lnTo>
                  <a:lnTo>
                    <a:pt x="230804" y="1"/>
                  </a:lnTo>
                  <a:lnTo>
                    <a:pt x="233852" y="2966"/>
                  </a:lnTo>
                  <a:lnTo>
                    <a:pt x="236888" y="1"/>
                  </a:lnTo>
                  <a:lnTo>
                    <a:pt x="239925" y="2966"/>
                  </a:lnTo>
                  <a:lnTo>
                    <a:pt x="242961" y="1"/>
                  </a:lnTo>
                  <a:lnTo>
                    <a:pt x="245997" y="2966"/>
                  </a:lnTo>
                  <a:lnTo>
                    <a:pt x="249033" y="1"/>
                  </a:lnTo>
                  <a:lnTo>
                    <a:pt x="252069" y="2966"/>
                  </a:lnTo>
                  <a:lnTo>
                    <a:pt x="255105" y="1"/>
                  </a:lnTo>
                  <a:lnTo>
                    <a:pt x="258141" y="2966"/>
                  </a:lnTo>
                  <a:lnTo>
                    <a:pt x="261189" y="1"/>
                  </a:lnTo>
                  <a:lnTo>
                    <a:pt x="264225" y="2966"/>
                  </a:lnTo>
                  <a:lnTo>
                    <a:pt x="267261" y="1"/>
                  </a:lnTo>
                  <a:lnTo>
                    <a:pt x="270298" y="2966"/>
                  </a:lnTo>
                  <a:lnTo>
                    <a:pt x="273334" y="1"/>
                  </a:lnTo>
                  <a:lnTo>
                    <a:pt x="276370" y="2966"/>
                  </a:lnTo>
                  <a:lnTo>
                    <a:pt x="279406" y="1"/>
                  </a:lnTo>
                  <a:lnTo>
                    <a:pt x="282454" y="2966"/>
                  </a:lnTo>
                  <a:lnTo>
                    <a:pt x="285490" y="1"/>
                  </a:lnTo>
                  <a:lnTo>
                    <a:pt x="288526" y="2966"/>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189775" y="4737275"/>
              <a:ext cx="7213175" cy="74125"/>
            </a:xfrm>
            <a:custGeom>
              <a:rect b="b" l="l" r="r" t="t"/>
              <a:pathLst>
                <a:path extrusionOk="0" fill="none" h="2965"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189775" y="4835700"/>
              <a:ext cx="7213175" cy="74150"/>
            </a:xfrm>
            <a:custGeom>
              <a:rect b="b" l="l" r="r" t="t"/>
              <a:pathLst>
                <a:path extrusionOk="0" fill="none" h="2966" w="288527">
                  <a:moveTo>
                    <a:pt x="1" y="0"/>
                  </a:moveTo>
                  <a:lnTo>
                    <a:pt x="3049" y="2965"/>
                  </a:lnTo>
                  <a:lnTo>
                    <a:pt x="6085" y="0"/>
                  </a:lnTo>
                  <a:lnTo>
                    <a:pt x="9121" y="2965"/>
                  </a:lnTo>
                  <a:lnTo>
                    <a:pt x="12157" y="0"/>
                  </a:lnTo>
                  <a:lnTo>
                    <a:pt x="15193" y="2965"/>
                  </a:lnTo>
                  <a:lnTo>
                    <a:pt x="18229" y="0"/>
                  </a:lnTo>
                  <a:lnTo>
                    <a:pt x="21265" y="2965"/>
                  </a:lnTo>
                  <a:lnTo>
                    <a:pt x="24302" y="0"/>
                  </a:lnTo>
                  <a:lnTo>
                    <a:pt x="27338" y="2965"/>
                  </a:lnTo>
                  <a:lnTo>
                    <a:pt x="30374" y="0"/>
                  </a:lnTo>
                  <a:lnTo>
                    <a:pt x="33410" y="2965"/>
                  </a:lnTo>
                  <a:lnTo>
                    <a:pt x="36446" y="0"/>
                  </a:lnTo>
                  <a:lnTo>
                    <a:pt x="39482" y="2965"/>
                  </a:lnTo>
                  <a:lnTo>
                    <a:pt x="42518" y="0"/>
                  </a:lnTo>
                  <a:lnTo>
                    <a:pt x="45554" y="2965"/>
                  </a:lnTo>
                  <a:lnTo>
                    <a:pt x="48590" y="0"/>
                  </a:lnTo>
                  <a:lnTo>
                    <a:pt x="51627" y="2965"/>
                  </a:lnTo>
                  <a:lnTo>
                    <a:pt x="54663" y="0"/>
                  </a:lnTo>
                  <a:lnTo>
                    <a:pt x="57699" y="2965"/>
                  </a:lnTo>
                  <a:lnTo>
                    <a:pt x="60735" y="0"/>
                  </a:lnTo>
                  <a:lnTo>
                    <a:pt x="63783" y="2965"/>
                  </a:lnTo>
                  <a:lnTo>
                    <a:pt x="66819" y="0"/>
                  </a:lnTo>
                  <a:lnTo>
                    <a:pt x="69855" y="2965"/>
                  </a:lnTo>
                  <a:lnTo>
                    <a:pt x="72891" y="0"/>
                  </a:lnTo>
                  <a:lnTo>
                    <a:pt x="75927" y="2965"/>
                  </a:lnTo>
                  <a:lnTo>
                    <a:pt x="78963" y="0"/>
                  </a:lnTo>
                  <a:lnTo>
                    <a:pt x="82000" y="2965"/>
                  </a:lnTo>
                  <a:lnTo>
                    <a:pt x="85036" y="0"/>
                  </a:lnTo>
                  <a:lnTo>
                    <a:pt x="88072" y="2965"/>
                  </a:lnTo>
                  <a:lnTo>
                    <a:pt x="91108" y="0"/>
                  </a:lnTo>
                  <a:lnTo>
                    <a:pt x="94144" y="2965"/>
                  </a:lnTo>
                  <a:lnTo>
                    <a:pt x="97180" y="0"/>
                  </a:lnTo>
                  <a:lnTo>
                    <a:pt x="100216" y="2965"/>
                  </a:lnTo>
                  <a:lnTo>
                    <a:pt x="103252" y="0"/>
                  </a:lnTo>
                  <a:lnTo>
                    <a:pt x="106288" y="2965"/>
                  </a:lnTo>
                  <a:lnTo>
                    <a:pt x="109324" y="0"/>
                  </a:lnTo>
                  <a:lnTo>
                    <a:pt x="112372" y="2965"/>
                  </a:lnTo>
                  <a:lnTo>
                    <a:pt x="115409" y="0"/>
                  </a:lnTo>
                  <a:lnTo>
                    <a:pt x="118445" y="2965"/>
                  </a:lnTo>
                  <a:lnTo>
                    <a:pt x="121481" y="0"/>
                  </a:lnTo>
                  <a:lnTo>
                    <a:pt x="124517" y="2965"/>
                  </a:lnTo>
                  <a:lnTo>
                    <a:pt x="127553" y="0"/>
                  </a:lnTo>
                  <a:lnTo>
                    <a:pt x="130589" y="2965"/>
                  </a:lnTo>
                  <a:lnTo>
                    <a:pt x="133625" y="0"/>
                  </a:lnTo>
                  <a:lnTo>
                    <a:pt x="136661" y="2965"/>
                  </a:lnTo>
                  <a:lnTo>
                    <a:pt x="139697" y="0"/>
                  </a:lnTo>
                  <a:lnTo>
                    <a:pt x="142734" y="2965"/>
                  </a:lnTo>
                  <a:lnTo>
                    <a:pt x="145770" y="0"/>
                  </a:lnTo>
                  <a:lnTo>
                    <a:pt x="148806" y="2965"/>
                  </a:lnTo>
                  <a:lnTo>
                    <a:pt x="151854" y="0"/>
                  </a:lnTo>
                  <a:lnTo>
                    <a:pt x="154890" y="2965"/>
                  </a:lnTo>
                  <a:lnTo>
                    <a:pt x="157926" y="0"/>
                  </a:lnTo>
                  <a:lnTo>
                    <a:pt x="160962" y="2965"/>
                  </a:lnTo>
                  <a:lnTo>
                    <a:pt x="163998" y="0"/>
                  </a:lnTo>
                  <a:lnTo>
                    <a:pt x="167034" y="2965"/>
                  </a:lnTo>
                  <a:lnTo>
                    <a:pt x="170070" y="0"/>
                  </a:lnTo>
                  <a:lnTo>
                    <a:pt x="173106" y="2965"/>
                  </a:lnTo>
                  <a:lnTo>
                    <a:pt x="176143" y="0"/>
                  </a:lnTo>
                  <a:lnTo>
                    <a:pt x="179179" y="2965"/>
                  </a:lnTo>
                  <a:lnTo>
                    <a:pt x="182215" y="0"/>
                  </a:lnTo>
                  <a:lnTo>
                    <a:pt x="185251" y="2965"/>
                  </a:lnTo>
                  <a:lnTo>
                    <a:pt x="188287" y="0"/>
                  </a:lnTo>
                  <a:lnTo>
                    <a:pt x="191323" y="2965"/>
                  </a:lnTo>
                  <a:lnTo>
                    <a:pt x="194359" y="0"/>
                  </a:lnTo>
                  <a:lnTo>
                    <a:pt x="197395" y="2965"/>
                  </a:lnTo>
                  <a:lnTo>
                    <a:pt x="200443" y="0"/>
                  </a:lnTo>
                  <a:lnTo>
                    <a:pt x="203479" y="2965"/>
                  </a:lnTo>
                  <a:lnTo>
                    <a:pt x="206516" y="0"/>
                  </a:lnTo>
                  <a:lnTo>
                    <a:pt x="209552" y="2965"/>
                  </a:lnTo>
                  <a:lnTo>
                    <a:pt x="212588" y="0"/>
                  </a:lnTo>
                  <a:lnTo>
                    <a:pt x="215624" y="2965"/>
                  </a:lnTo>
                  <a:lnTo>
                    <a:pt x="218660" y="0"/>
                  </a:lnTo>
                  <a:lnTo>
                    <a:pt x="221696" y="2965"/>
                  </a:lnTo>
                  <a:lnTo>
                    <a:pt x="224732" y="0"/>
                  </a:lnTo>
                  <a:lnTo>
                    <a:pt x="227768" y="2965"/>
                  </a:lnTo>
                  <a:lnTo>
                    <a:pt x="230804" y="0"/>
                  </a:lnTo>
                  <a:lnTo>
                    <a:pt x="233852" y="2965"/>
                  </a:lnTo>
                  <a:lnTo>
                    <a:pt x="236888" y="0"/>
                  </a:lnTo>
                  <a:lnTo>
                    <a:pt x="239925" y="2965"/>
                  </a:lnTo>
                  <a:lnTo>
                    <a:pt x="242961" y="0"/>
                  </a:lnTo>
                  <a:lnTo>
                    <a:pt x="245997" y="2965"/>
                  </a:lnTo>
                  <a:lnTo>
                    <a:pt x="249033" y="0"/>
                  </a:lnTo>
                  <a:lnTo>
                    <a:pt x="252069" y="2965"/>
                  </a:lnTo>
                  <a:lnTo>
                    <a:pt x="255105" y="0"/>
                  </a:lnTo>
                  <a:lnTo>
                    <a:pt x="258141" y="2965"/>
                  </a:lnTo>
                  <a:lnTo>
                    <a:pt x="261189" y="0"/>
                  </a:lnTo>
                  <a:lnTo>
                    <a:pt x="264225" y="2965"/>
                  </a:lnTo>
                  <a:lnTo>
                    <a:pt x="267261" y="0"/>
                  </a:lnTo>
                  <a:lnTo>
                    <a:pt x="270298" y="2965"/>
                  </a:lnTo>
                  <a:lnTo>
                    <a:pt x="273334" y="0"/>
                  </a:lnTo>
                  <a:lnTo>
                    <a:pt x="276370" y="2965"/>
                  </a:lnTo>
                  <a:lnTo>
                    <a:pt x="279406" y="0"/>
                  </a:lnTo>
                  <a:lnTo>
                    <a:pt x="282454" y="2965"/>
                  </a:lnTo>
                  <a:lnTo>
                    <a:pt x="285490" y="0"/>
                  </a:lnTo>
                  <a:lnTo>
                    <a:pt x="288526" y="2965"/>
                  </a:lnTo>
                </a:path>
              </a:pathLst>
            </a:custGeom>
            <a:noFill/>
            <a:ln cap="flat" cmpd="sng" w="3850">
              <a:solidFill>
                <a:schemeClr val="lt2"/>
              </a:solidFill>
              <a:prstDash val="solid"/>
              <a:miter lim="1185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9"/>
          <p:cNvGrpSpPr/>
          <p:nvPr/>
        </p:nvGrpSpPr>
        <p:grpSpPr>
          <a:xfrm>
            <a:off x="342900" y="345550"/>
            <a:ext cx="8458250" cy="4471200"/>
            <a:chOff x="342900" y="345550"/>
            <a:chExt cx="8458250" cy="4471200"/>
          </a:xfrm>
        </p:grpSpPr>
        <p:sp>
          <p:nvSpPr>
            <p:cNvPr id="504" name="Google Shape;504;p9"/>
            <p:cNvSpPr/>
            <p:nvPr/>
          </p:nvSpPr>
          <p:spPr>
            <a:xfrm flipH="1">
              <a:off x="342900" y="345550"/>
              <a:ext cx="8458200" cy="4471200"/>
            </a:xfrm>
            <a:prstGeom prst="rect">
              <a:avLst/>
            </a:prstGeom>
            <a:solidFill>
              <a:schemeClr val="dk2"/>
            </a:solidFill>
            <a:ln cap="flat" cmpd="sng" w="9525">
              <a:solidFill>
                <a:schemeClr val="dk1"/>
              </a:solidFill>
              <a:prstDash val="solid"/>
              <a:round/>
              <a:headEnd len="sm" w="sm" type="none"/>
              <a:tailEnd len="sm" w="sm" type="none"/>
            </a:ln>
            <a:effectLst>
              <a:outerShdw blurRad="114300" rotWithShape="0" algn="bl" dir="2940000" dist="28575">
                <a:srgbClr val="435D74">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9"/>
            <p:cNvGrpSpPr/>
            <p:nvPr/>
          </p:nvGrpSpPr>
          <p:grpSpPr>
            <a:xfrm>
              <a:off x="527184" y="490542"/>
              <a:ext cx="459236" cy="121123"/>
              <a:chOff x="450981" y="360000"/>
              <a:chExt cx="304816" cy="80400"/>
            </a:xfrm>
          </p:grpSpPr>
          <p:sp>
            <p:nvSpPr>
              <p:cNvPr id="507" name="Google Shape;507;p9"/>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9"/>
            <p:cNvGrpSpPr/>
            <p:nvPr/>
          </p:nvGrpSpPr>
          <p:grpSpPr>
            <a:xfrm>
              <a:off x="8498550" y="1000206"/>
              <a:ext cx="52200" cy="3522903"/>
              <a:chOff x="8588549" y="830025"/>
              <a:chExt cx="52200" cy="3766200"/>
            </a:xfrm>
          </p:grpSpPr>
          <p:sp>
            <p:nvSpPr>
              <p:cNvPr id="511" name="Google Shape;511;p9"/>
              <p:cNvSpPr/>
              <p:nvPr/>
            </p:nvSpPr>
            <p:spPr>
              <a:xfrm>
                <a:off x="8588549" y="830025"/>
                <a:ext cx="52200" cy="376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8588549" y="830025"/>
                <a:ext cx="52200" cy="119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9"/>
            <p:cNvGrpSpPr/>
            <p:nvPr/>
          </p:nvGrpSpPr>
          <p:grpSpPr>
            <a:xfrm>
              <a:off x="8408555" y="435010"/>
              <a:ext cx="232186" cy="232186"/>
              <a:chOff x="2603175" y="1450475"/>
              <a:chExt cx="2780675" cy="2780675"/>
            </a:xfrm>
          </p:grpSpPr>
          <p:sp>
            <p:nvSpPr>
              <p:cNvPr id="514" name="Google Shape;514;p9"/>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9"/>
            <p:cNvGrpSpPr/>
            <p:nvPr/>
          </p:nvGrpSpPr>
          <p:grpSpPr>
            <a:xfrm>
              <a:off x="3000675" y="458553"/>
              <a:ext cx="3237900" cy="185100"/>
              <a:chOff x="2953050" y="330750"/>
              <a:chExt cx="3237900" cy="185100"/>
            </a:xfrm>
          </p:grpSpPr>
          <p:sp>
            <p:nvSpPr>
              <p:cNvPr id="517" name="Google Shape;517;p9"/>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9"/>
              <p:cNvGrpSpPr/>
              <p:nvPr/>
            </p:nvGrpSpPr>
            <p:grpSpPr>
              <a:xfrm>
                <a:off x="3009748" y="385168"/>
                <a:ext cx="79207" cy="76263"/>
                <a:chOff x="10367100" y="4713825"/>
                <a:chExt cx="232075" cy="223450"/>
              </a:xfrm>
            </p:grpSpPr>
            <p:sp>
              <p:nvSpPr>
                <p:cNvPr id="519" name="Google Shape;519;p9"/>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1" name="Google Shape;521;p9"/>
          <p:cNvSpPr txBox="1"/>
          <p:nvPr>
            <p:ph idx="1" type="subTitle"/>
          </p:nvPr>
        </p:nvSpPr>
        <p:spPr>
          <a:xfrm>
            <a:off x="1388200" y="3574900"/>
            <a:ext cx="6367800" cy="45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2" name="Google Shape;522;p9"/>
          <p:cNvSpPr txBox="1"/>
          <p:nvPr>
            <p:ph type="title"/>
          </p:nvPr>
        </p:nvSpPr>
        <p:spPr>
          <a:xfrm>
            <a:off x="1388100" y="934800"/>
            <a:ext cx="6367800" cy="25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3" name="Shape 523"/>
        <p:cNvGrpSpPr/>
        <p:nvPr/>
      </p:nvGrpSpPr>
      <p:grpSpPr>
        <a:xfrm>
          <a:off x="0" y="0"/>
          <a:ext cx="0" cy="0"/>
          <a:chOff x="0" y="0"/>
          <a:chExt cx="0" cy="0"/>
        </a:xfrm>
      </p:grpSpPr>
      <p:sp>
        <p:nvSpPr>
          <p:cNvPr id="524" name="Google Shape;524;p10"/>
          <p:cNvSpPr txBox="1"/>
          <p:nvPr>
            <p:ph type="title"/>
          </p:nvPr>
        </p:nvSpPr>
        <p:spPr>
          <a:xfrm>
            <a:off x="720000" y="3954475"/>
            <a:ext cx="77040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26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25" name="Google Shape;525;p10"/>
          <p:cNvGrpSpPr/>
          <p:nvPr/>
        </p:nvGrpSpPr>
        <p:grpSpPr>
          <a:xfrm>
            <a:off x="342900" y="345550"/>
            <a:ext cx="8458250" cy="4471200"/>
            <a:chOff x="342900" y="345550"/>
            <a:chExt cx="8458250" cy="4471200"/>
          </a:xfrm>
        </p:grpSpPr>
        <p:sp>
          <p:nvSpPr>
            <p:cNvPr id="526" name="Google Shape;526;p10"/>
            <p:cNvSpPr/>
            <p:nvPr/>
          </p:nvSpPr>
          <p:spPr>
            <a:xfrm flipH="1">
              <a:off x="342900" y="345550"/>
              <a:ext cx="8458200" cy="447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342950" y="345550"/>
              <a:ext cx="8458200" cy="41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10"/>
            <p:cNvGrpSpPr/>
            <p:nvPr/>
          </p:nvGrpSpPr>
          <p:grpSpPr>
            <a:xfrm>
              <a:off x="527184" y="490542"/>
              <a:ext cx="459236" cy="121123"/>
              <a:chOff x="450981" y="360000"/>
              <a:chExt cx="304816" cy="80400"/>
            </a:xfrm>
          </p:grpSpPr>
          <p:sp>
            <p:nvSpPr>
              <p:cNvPr id="529" name="Google Shape;529;p10"/>
              <p:cNvSpPr/>
              <p:nvPr/>
            </p:nvSpPr>
            <p:spPr>
              <a:xfrm rot="2700000">
                <a:off x="687171"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rot="2700000">
                <a:off x="574963"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rot="2700000">
                <a:off x="462755" y="371774"/>
                <a:ext cx="56851" cy="5685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408555" y="435010"/>
              <a:ext cx="232186" cy="232186"/>
              <a:chOff x="2603175" y="1450475"/>
              <a:chExt cx="2780675" cy="2780675"/>
            </a:xfrm>
          </p:grpSpPr>
          <p:sp>
            <p:nvSpPr>
              <p:cNvPr id="533" name="Google Shape;533;p10"/>
              <p:cNvSpPr/>
              <p:nvPr/>
            </p:nvSpPr>
            <p:spPr>
              <a:xfrm>
                <a:off x="2603175" y="1450475"/>
                <a:ext cx="2780675" cy="2780675"/>
              </a:xfrm>
              <a:custGeom>
                <a:rect b="b" l="l" r="r" t="t"/>
                <a:pathLst>
                  <a:path extrusionOk="0" h="111227" w="111227">
                    <a:moveTo>
                      <a:pt x="55614" y="1"/>
                    </a:moveTo>
                    <a:cubicBezTo>
                      <a:pt x="24916" y="1"/>
                      <a:pt x="1" y="24915"/>
                      <a:pt x="1" y="55614"/>
                    </a:cubicBezTo>
                    <a:cubicBezTo>
                      <a:pt x="1" y="86312"/>
                      <a:pt x="24916" y="111227"/>
                      <a:pt x="55614" y="111227"/>
                    </a:cubicBezTo>
                    <a:cubicBezTo>
                      <a:pt x="86312" y="111227"/>
                      <a:pt x="111227" y="86312"/>
                      <a:pt x="111227" y="55614"/>
                    </a:cubicBezTo>
                    <a:cubicBezTo>
                      <a:pt x="111227" y="24915"/>
                      <a:pt x="86312" y="1"/>
                      <a:pt x="55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3392900" y="2084475"/>
                <a:ext cx="1201250" cy="1512700"/>
              </a:xfrm>
              <a:custGeom>
                <a:rect b="b" l="l" r="r" t="t"/>
                <a:pathLst>
                  <a:path extrusionOk="0" h="60508" w="48050">
                    <a:moveTo>
                      <a:pt x="24025" y="0"/>
                    </a:moveTo>
                    <a:cubicBezTo>
                      <a:pt x="14682" y="0"/>
                      <a:pt x="6674" y="7564"/>
                      <a:pt x="6674" y="16907"/>
                    </a:cubicBezTo>
                    <a:cubicBezTo>
                      <a:pt x="6674" y="23580"/>
                      <a:pt x="10678" y="29364"/>
                      <a:pt x="16462" y="32033"/>
                    </a:cubicBezTo>
                    <a:cubicBezTo>
                      <a:pt x="6674" y="35593"/>
                      <a:pt x="0" y="44046"/>
                      <a:pt x="0" y="54723"/>
                    </a:cubicBezTo>
                    <a:lnTo>
                      <a:pt x="0" y="60507"/>
                    </a:lnTo>
                    <a:lnTo>
                      <a:pt x="48050" y="60507"/>
                    </a:lnTo>
                    <a:lnTo>
                      <a:pt x="48050" y="54723"/>
                    </a:lnTo>
                    <a:cubicBezTo>
                      <a:pt x="48050" y="44046"/>
                      <a:pt x="40931" y="35148"/>
                      <a:pt x="31588" y="32033"/>
                    </a:cubicBezTo>
                    <a:cubicBezTo>
                      <a:pt x="37372" y="29364"/>
                      <a:pt x="40931" y="23580"/>
                      <a:pt x="40931" y="16907"/>
                    </a:cubicBezTo>
                    <a:cubicBezTo>
                      <a:pt x="40931" y="7564"/>
                      <a:pt x="33368" y="0"/>
                      <a:pt x="2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0"/>
            <p:cNvGrpSpPr/>
            <p:nvPr/>
          </p:nvGrpSpPr>
          <p:grpSpPr>
            <a:xfrm>
              <a:off x="3000675" y="458553"/>
              <a:ext cx="3237900" cy="185100"/>
              <a:chOff x="2953050" y="330750"/>
              <a:chExt cx="3237900" cy="185100"/>
            </a:xfrm>
          </p:grpSpPr>
          <p:sp>
            <p:nvSpPr>
              <p:cNvPr id="536" name="Google Shape;536;p10"/>
              <p:cNvSpPr/>
              <p:nvPr/>
            </p:nvSpPr>
            <p:spPr>
              <a:xfrm>
                <a:off x="2953050" y="330750"/>
                <a:ext cx="3237900" cy="18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10"/>
              <p:cNvGrpSpPr/>
              <p:nvPr/>
            </p:nvGrpSpPr>
            <p:grpSpPr>
              <a:xfrm>
                <a:off x="3009748" y="385168"/>
                <a:ext cx="79207" cy="76263"/>
                <a:chOff x="10367100" y="4713825"/>
                <a:chExt cx="232075" cy="223450"/>
              </a:xfrm>
            </p:grpSpPr>
            <p:sp>
              <p:nvSpPr>
                <p:cNvPr id="538" name="Google Shape;538;p10"/>
                <p:cNvSpPr/>
                <p:nvPr/>
              </p:nvSpPr>
              <p:spPr>
                <a:xfrm>
                  <a:off x="10367100" y="4713825"/>
                  <a:ext cx="193825" cy="177550"/>
                </a:xfrm>
                <a:custGeom>
                  <a:rect b="b" l="l" r="r" t="t"/>
                  <a:pathLst>
                    <a:path extrusionOk="0" h="7102" w="7753">
                      <a:moveTo>
                        <a:pt x="3877" y="523"/>
                      </a:moveTo>
                      <a:cubicBezTo>
                        <a:pt x="4641" y="523"/>
                        <a:pt x="5457" y="829"/>
                        <a:pt x="6018" y="1390"/>
                      </a:cubicBezTo>
                      <a:cubicBezTo>
                        <a:pt x="7242" y="2563"/>
                        <a:pt x="7242" y="4501"/>
                        <a:pt x="6018" y="5674"/>
                      </a:cubicBezTo>
                      <a:cubicBezTo>
                        <a:pt x="5432" y="6286"/>
                        <a:pt x="4654" y="6592"/>
                        <a:pt x="3877" y="6592"/>
                      </a:cubicBezTo>
                      <a:cubicBezTo>
                        <a:pt x="3099" y="6592"/>
                        <a:pt x="2321" y="6286"/>
                        <a:pt x="1735" y="5674"/>
                      </a:cubicBezTo>
                      <a:cubicBezTo>
                        <a:pt x="562" y="4501"/>
                        <a:pt x="562" y="2563"/>
                        <a:pt x="1735" y="1390"/>
                      </a:cubicBezTo>
                      <a:cubicBezTo>
                        <a:pt x="2347" y="829"/>
                        <a:pt x="3112" y="523"/>
                        <a:pt x="3877" y="523"/>
                      </a:cubicBezTo>
                      <a:close/>
                      <a:moveTo>
                        <a:pt x="3877" y="0"/>
                      </a:moveTo>
                      <a:cubicBezTo>
                        <a:pt x="2971" y="0"/>
                        <a:pt x="2066" y="344"/>
                        <a:pt x="1378" y="1033"/>
                      </a:cubicBezTo>
                      <a:cubicBezTo>
                        <a:pt x="1" y="2410"/>
                        <a:pt x="1" y="4654"/>
                        <a:pt x="1378" y="6031"/>
                      </a:cubicBezTo>
                      <a:cubicBezTo>
                        <a:pt x="2092" y="6745"/>
                        <a:pt x="3010" y="7102"/>
                        <a:pt x="3877" y="7102"/>
                      </a:cubicBezTo>
                      <a:cubicBezTo>
                        <a:pt x="4794" y="7102"/>
                        <a:pt x="5712" y="6745"/>
                        <a:pt x="6375" y="6031"/>
                      </a:cubicBezTo>
                      <a:cubicBezTo>
                        <a:pt x="7752" y="4654"/>
                        <a:pt x="7752" y="2410"/>
                        <a:pt x="6375" y="1033"/>
                      </a:cubicBezTo>
                      <a:cubicBezTo>
                        <a:pt x="5687" y="344"/>
                        <a:pt x="4782" y="0"/>
                        <a:pt x="38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10517550" y="4855650"/>
                  <a:ext cx="81625" cy="81625"/>
                </a:xfrm>
                <a:custGeom>
                  <a:rect b="b" l="l" r="r" t="t"/>
                  <a:pathLst>
                    <a:path extrusionOk="0" h="3265" w="3265">
                      <a:moveTo>
                        <a:pt x="357" y="1"/>
                      </a:moveTo>
                      <a:lnTo>
                        <a:pt x="0" y="358"/>
                      </a:lnTo>
                      <a:lnTo>
                        <a:pt x="2907" y="3265"/>
                      </a:lnTo>
                      <a:lnTo>
                        <a:pt x="3264" y="2908"/>
                      </a:lnTo>
                      <a:lnTo>
                        <a:pt x="3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763600"/>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gn="ctr">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indent="-317500" lvl="1" marL="914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zachcygan.github.io/The-Perfect-Weekend/" TargetMode="External"/><Relationship Id="rId4" Type="http://schemas.openxmlformats.org/officeDocument/2006/relationships/hyperlink" Target="https://github.com/zachcygan/The-Perfect-Weeken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34"/>
          <p:cNvSpPr txBox="1"/>
          <p:nvPr>
            <p:ph type="ctrTitle"/>
          </p:nvPr>
        </p:nvSpPr>
        <p:spPr>
          <a:xfrm>
            <a:off x="1066500" y="2101500"/>
            <a:ext cx="7011000" cy="9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Perfect Weekend</a:t>
            </a:r>
            <a:endParaRPr b="1">
              <a:solidFill>
                <a:schemeClr val="dk1"/>
              </a:solidFill>
            </a:endParaRPr>
          </a:p>
        </p:txBody>
      </p:sp>
      <p:grpSp>
        <p:nvGrpSpPr>
          <p:cNvPr id="2048" name="Google Shape;2048;p34"/>
          <p:cNvGrpSpPr/>
          <p:nvPr/>
        </p:nvGrpSpPr>
        <p:grpSpPr>
          <a:xfrm>
            <a:off x="1029150" y="1176300"/>
            <a:ext cx="217500" cy="297375"/>
            <a:chOff x="1029275" y="1000200"/>
            <a:chExt cx="217500" cy="297375"/>
          </a:xfrm>
        </p:grpSpPr>
        <p:sp>
          <p:nvSpPr>
            <p:cNvPr id="2049" name="Google Shape;2049;p34"/>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34"/>
          <p:cNvGrpSpPr/>
          <p:nvPr/>
        </p:nvGrpSpPr>
        <p:grpSpPr>
          <a:xfrm>
            <a:off x="7678275" y="4090875"/>
            <a:ext cx="326725" cy="297375"/>
            <a:chOff x="7885800" y="4081350"/>
            <a:chExt cx="326725" cy="297375"/>
          </a:xfrm>
        </p:grpSpPr>
        <p:grpSp>
          <p:nvGrpSpPr>
            <p:cNvPr id="2052" name="Google Shape;2052;p34"/>
            <p:cNvGrpSpPr/>
            <p:nvPr/>
          </p:nvGrpSpPr>
          <p:grpSpPr>
            <a:xfrm>
              <a:off x="7885800" y="4081350"/>
              <a:ext cx="217500" cy="297375"/>
              <a:chOff x="7885800" y="4081350"/>
              <a:chExt cx="217500" cy="297375"/>
            </a:xfrm>
          </p:grpSpPr>
          <p:sp>
            <p:nvSpPr>
              <p:cNvPr id="2053" name="Google Shape;2053;p34"/>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5" name="Google Shape;2055;p34"/>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34"/>
          <p:cNvSpPr/>
          <p:nvPr/>
        </p:nvSpPr>
        <p:spPr>
          <a:xfrm rot="10800000">
            <a:off x="6857925" y="117629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34"/>
          <p:cNvGrpSpPr/>
          <p:nvPr/>
        </p:nvGrpSpPr>
        <p:grpSpPr>
          <a:xfrm>
            <a:off x="3216126" y="4204712"/>
            <a:ext cx="415546" cy="355053"/>
            <a:chOff x="866243" y="2291587"/>
            <a:chExt cx="415546" cy="355053"/>
          </a:xfrm>
        </p:grpSpPr>
        <p:sp>
          <p:nvSpPr>
            <p:cNvPr id="2058" name="Google Shape;2058;p34"/>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34"/>
          <p:cNvGrpSpPr/>
          <p:nvPr/>
        </p:nvGrpSpPr>
        <p:grpSpPr>
          <a:xfrm>
            <a:off x="2636676" y="1217379"/>
            <a:ext cx="422342" cy="355243"/>
            <a:chOff x="3564243" y="2289904"/>
            <a:chExt cx="422342" cy="355243"/>
          </a:xfrm>
        </p:grpSpPr>
        <p:sp>
          <p:nvSpPr>
            <p:cNvPr id="2064" name="Google Shape;2064;p34"/>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34"/>
          <p:cNvGrpSpPr/>
          <p:nvPr/>
        </p:nvGrpSpPr>
        <p:grpSpPr>
          <a:xfrm>
            <a:off x="6666502" y="1743901"/>
            <a:ext cx="315327" cy="314978"/>
            <a:chOff x="5823294" y="2309751"/>
            <a:chExt cx="315327" cy="314978"/>
          </a:xfrm>
        </p:grpSpPr>
        <p:sp>
          <p:nvSpPr>
            <p:cNvPr id="2070" name="Google Shape;2070;p34"/>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34"/>
          <p:cNvGrpSpPr/>
          <p:nvPr/>
        </p:nvGrpSpPr>
        <p:grpSpPr>
          <a:xfrm>
            <a:off x="4662273" y="3841579"/>
            <a:ext cx="380393" cy="363118"/>
            <a:chOff x="4126815" y="2760704"/>
            <a:chExt cx="380393" cy="363118"/>
          </a:xfrm>
        </p:grpSpPr>
        <p:sp>
          <p:nvSpPr>
            <p:cNvPr id="2088" name="Google Shape;2088;p34"/>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34"/>
          <p:cNvGrpSpPr/>
          <p:nvPr/>
        </p:nvGrpSpPr>
        <p:grpSpPr>
          <a:xfrm>
            <a:off x="7655049" y="1060236"/>
            <a:ext cx="373185" cy="302466"/>
            <a:chOff x="5220616" y="2791061"/>
            <a:chExt cx="373185" cy="302466"/>
          </a:xfrm>
        </p:grpSpPr>
        <p:sp>
          <p:nvSpPr>
            <p:cNvPr id="2093" name="Google Shape;2093;p34"/>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34"/>
          <p:cNvGrpSpPr/>
          <p:nvPr/>
        </p:nvGrpSpPr>
        <p:grpSpPr>
          <a:xfrm>
            <a:off x="3568748" y="3258368"/>
            <a:ext cx="364484" cy="262423"/>
            <a:chOff x="3588440" y="3258368"/>
            <a:chExt cx="364484" cy="262423"/>
          </a:xfrm>
        </p:grpSpPr>
        <p:sp>
          <p:nvSpPr>
            <p:cNvPr id="2112" name="Google Shape;2112;p34"/>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4"/>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34"/>
          <p:cNvGrpSpPr/>
          <p:nvPr/>
        </p:nvGrpSpPr>
        <p:grpSpPr>
          <a:xfrm>
            <a:off x="846170" y="3207306"/>
            <a:ext cx="364484" cy="364897"/>
            <a:chOff x="865862" y="3207306"/>
            <a:chExt cx="364484" cy="364897"/>
          </a:xfrm>
        </p:grpSpPr>
        <p:sp>
          <p:nvSpPr>
            <p:cNvPr id="2119" name="Google Shape;2119;p34"/>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4"/>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4"/>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4"/>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34"/>
          <p:cNvGrpSpPr/>
          <p:nvPr/>
        </p:nvGrpSpPr>
        <p:grpSpPr>
          <a:xfrm>
            <a:off x="658975" y="1738412"/>
            <a:ext cx="370168" cy="325965"/>
            <a:chOff x="1404617" y="3226962"/>
            <a:chExt cx="370168" cy="325965"/>
          </a:xfrm>
        </p:grpSpPr>
        <p:sp>
          <p:nvSpPr>
            <p:cNvPr id="2134" name="Google Shape;2134;p34"/>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4"/>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4"/>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34"/>
          <p:cNvGrpSpPr/>
          <p:nvPr/>
        </p:nvGrpSpPr>
        <p:grpSpPr>
          <a:xfrm>
            <a:off x="6136049" y="3144808"/>
            <a:ext cx="334634" cy="333904"/>
            <a:chOff x="7429366" y="3223183"/>
            <a:chExt cx="334634" cy="333904"/>
          </a:xfrm>
        </p:grpSpPr>
        <p:sp>
          <p:nvSpPr>
            <p:cNvPr id="2144" name="Google Shape;2144;p34"/>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4"/>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34"/>
          <p:cNvSpPr/>
          <p:nvPr/>
        </p:nvSpPr>
        <p:spPr>
          <a:xfrm>
            <a:off x="7726692" y="3258381"/>
            <a:ext cx="229906" cy="364135"/>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7" name="Google Shape;2147;p34"/>
          <p:cNvGrpSpPr/>
          <p:nvPr/>
        </p:nvGrpSpPr>
        <p:grpSpPr>
          <a:xfrm>
            <a:off x="1509042" y="4178617"/>
            <a:ext cx="357720" cy="342192"/>
            <a:chOff x="1973254" y="4156304"/>
            <a:chExt cx="357720" cy="342192"/>
          </a:xfrm>
        </p:grpSpPr>
        <p:sp>
          <p:nvSpPr>
            <p:cNvPr id="2148" name="Google Shape;2148;p34"/>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4"/>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4"/>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4"/>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4"/>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4"/>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4" name="Google Shape;2154;p34"/>
          <p:cNvSpPr/>
          <p:nvPr/>
        </p:nvSpPr>
        <p:spPr>
          <a:xfrm>
            <a:off x="4690704" y="1572634"/>
            <a:ext cx="344097" cy="340033"/>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34"/>
          <p:cNvGrpSpPr/>
          <p:nvPr/>
        </p:nvGrpSpPr>
        <p:grpSpPr>
          <a:xfrm>
            <a:off x="5962254" y="4204699"/>
            <a:ext cx="440505" cy="290018"/>
            <a:chOff x="5727616" y="4204699"/>
            <a:chExt cx="440505" cy="290018"/>
          </a:xfrm>
        </p:grpSpPr>
        <p:sp>
          <p:nvSpPr>
            <p:cNvPr id="2156" name="Google Shape;2156;p34"/>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34"/>
          <p:cNvGrpSpPr/>
          <p:nvPr/>
        </p:nvGrpSpPr>
        <p:grpSpPr>
          <a:xfrm>
            <a:off x="2220982" y="3572205"/>
            <a:ext cx="232955" cy="340318"/>
            <a:chOff x="3662144" y="4135505"/>
            <a:chExt cx="232955" cy="340318"/>
          </a:xfrm>
        </p:grpSpPr>
        <p:sp>
          <p:nvSpPr>
            <p:cNvPr id="2165" name="Google Shape;2165;p34"/>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43"/>
          <p:cNvSpPr txBox="1"/>
          <p:nvPr/>
        </p:nvSpPr>
        <p:spPr>
          <a:xfrm>
            <a:off x="3200250" y="1215600"/>
            <a:ext cx="2743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Poppins"/>
                <a:ea typeface="Poppins"/>
                <a:cs typeface="Poppins"/>
                <a:sym typeface="Poppins"/>
              </a:rPr>
              <a:t>Challenges</a:t>
            </a:r>
            <a:endParaRPr sz="1500">
              <a:solidFill>
                <a:schemeClr val="dk1"/>
              </a:solidFill>
              <a:latin typeface="Cabin"/>
              <a:ea typeface="Cabin"/>
              <a:cs typeface="Cabin"/>
              <a:sym typeface="Cabin"/>
            </a:endParaRPr>
          </a:p>
        </p:txBody>
      </p:sp>
      <p:sp>
        <p:nvSpPr>
          <p:cNvPr id="2285" name="Google Shape;2285;p43"/>
          <p:cNvSpPr txBox="1"/>
          <p:nvPr/>
        </p:nvSpPr>
        <p:spPr>
          <a:xfrm>
            <a:off x="3072000" y="2071625"/>
            <a:ext cx="3000000" cy="18087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dk1"/>
              </a:buClr>
              <a:buSzPts val="1900"/>
              <a:buFont typeface="Cabin"/>
              <a:buChar char="-"/>
            </a:pPr>
            <a:r>
              <a:rPr lang="en" sz="1900">
                <a:solidFill>
                  <a:schemeClr val="dk1"/>
                </a:solidFill>
                <a:latin typeface="Cabin"/>
                <a:ea typeface="Cabin"/>
                <a:cs typeface="Cabin"/>
                <a:sym typeface="Cabin"/>
              </a:rPr>
              <a:t>Git merge conflicts</a:t>
            </a:r>
            <a:endParaRPr sz="1900">
              <a:solidFill>
                <a:schemeClr val="dk1"/>
              </a:solidFill>
              <a:latin typeface="Cabin"/>
              <a:ea typeface="Cabin"/>
              <a:cs typeface="Cabin"/>
              <a:sym typeface="Cabin"/>
            </a:endParaRPr>
          </a:p>
          <a:p>
            <a:pPr indent="-349250" lvl="0" marL="457200" rtl="0" algn="l">
              <a:lnSpc>
                <a:spcPct val="150000"/>
              </a:lnSpc>
              <a:spcBef>
                <a:spcPts val="0"/>
              </a:spcBef>
              <a:spcAft>
                <a:spcPts val="0"/>
              </a:spcAft>
              <a:buClr>
                <a:schemeClr val="dk1"/>
              </a:buClr>
              <a:buSzPts val="1900"/>
              <a:buFont typeface="Cabin"/>
              <a:buChar char="-"/>
            </a:pPr>
            <a:r>
              <a:rPr lang="en" sz="1900">
                <a:solidFill>
                  <a:schemeClr val="dk1"/>
                </a:solidFill>
                <a:latin typeface="Cabin"/>
                <a:ea typeface="Cabin"/>
                <a:cs typeface="Cabin"/>
                <a:sym typeface="Cabin"/>
              </a:rPr>
              <a:t>API rate limits</a:t>
            </a:r>
            <a:endParaRPr sz="1900">
              <a:solidFill>
                <a:schemeClr val="dk1"/>
              </a:solidFill>
              <a:latin typeface="Cabin"/>
              <a:ea typeface="Cabin"/>
              <a:cs typeface="Cabin"/>
              <a:sym typeface="Cabin"/>
            </a:endParaRPr>
          </a:p>
          <a:p>
            <a:pPr indent="-349250" lvl="0" marL="457200" rtl="0" algn="l">
              <a:lnSpc>
                <a:spcPct val="150000"/>
              </a:lnSpc>
              <a:spcBef>
                <a:spcPts val="0"/>
              </a:spcBef>
              <a:spcAft>
                <a:spcPts val="0"/>
              </a:spcAft>
              <a:buClr>
                <a:schemeClr val="dk1"/>
              </a:buClr>
              <a:buSzPts val="1900"/>
              <a:buFont typeface="Cabin"/>
              <a:buChar char="-"/>
            </a:pPr>
            <a:r>
              <a:rPr lang="en" sz="1900">
                <a:solidFill>
                  <a:schemeClr val="dk1"/>
                </a:solidFill>
                <a:latin typeface="Cabin"/>
                <a:ea typeface="Cabin"/>
                <a:cs typeface="Cabin"/>
                <a:sym typeface="Cabin"/>
              </a:rPr>
              <a:t>Time management</a:t>
            </a:r>
            <a:endParaRPr sz="1900">
              <a:solidFill>
                <a:schemeClr val="dk1"/>
              </a:solidFill>
              <a:latin typeface="Cabin"/>
              <a:ea typeface="Cabin"/>
              <a:cs typeface="Cabin"/>
              <a:sym typeface="Cabin"/>
            </a:endParaRPr>
          </a:p>
          <a:p>
            <a:pPr indent="-355600" lvl="0" marL="457200" rtl="0" algn="l">
              <a:lnSpc>
                <a:spcPct val="150000"/>
              </a:lnSpc>
              <a:spcBef>
                <a:spcPts val="0"/>
              </a:spcBef>
              <a:spcAft>
                <a:spcPts val="0"/>
              </a:spcAft>
              <a:buClr>
                <a:schemeClr val="dk1"/>
              </a:buClr>
              <a:buSzPts val="2000"/>
              <a:buFont typeface="Cabin"/>
              <a:buChar char="-"/>
            </a:pPr>
            <a:r>
              <a:rPr lang="en" sz="1900">
                <a:solidFill>
                  <a:schemeClr val="dk1"/>
                </a:solidFill>
                <a:latin typeface="Cabin"/>
                <a:ea typeface="Cabin"/>
                <a:cs typeface="Cabin"/>
                <a:sym typeface="Cabin"/>
              </a:rPr>
              <a:t>Technical difficulties </a:t>
            </a:r>
            <a:r>
              <a:rPr lang="en" sz="2000">
                <a:solidFill>
                  <a:schemeClr val="dk1"/>
                </a:solidFill>
                <a:latin typeface="Cabin"/>
                <a:ea typeface="Cabin"/>
                <a:cs typeface="Cabin"/>
                <a:sym typeface="Cabin"/>
              </a:rPr>
              <a:t> </a:t>
            </a:r>
            <a:endParaRPr sz="2000">
              <a:solidFill>
                <a:schemeClr val="dk1"/>
              </a:solidFill>
              <a:latin typeface="Cabin"/>
              <a:ea typeface="Cabin"/>
              <a:cs typeface="Cabin"/>
              <a:sym typeface="Cabin"/>
            </a:endParaRPr>
          </a:p>
        </p:txBody>
      </p:sp>
      <p:sp>
        <p:nvSpPr>
          <p:cNvPr id="2286" name="Google Shape;2286;p43"/>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bin"/>
              <a:buChar char="-"/>
            </a:pPr>
            <a:r>
              <a:rPr lang="en" sz="1600">
                <a:solidFill>
                  <a:schemeClr val="lt1"/>
                </a:solidFill>
                <a:latin typeface="Cabin"/>
                <a:ea typeface="Cabin"/>
                <a:cs typeface="Cabin"/>
                <a:sym typeface="Cabin"/>
              </a:rPr>
              <a:t>Successes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44"/>
          <p:cNvSpPr txBox="1"/>
          <p:nvPr/>
        </p:nvSpPr>
        <p:spPr>
          <a:xfrm>
            <a:off x="3523650" y="1370700"/>
            <a:ext cx="209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Poppins"/>
                <a:ea typeface="Poppins"/>
                <a:cs typeface="Poppins"/>
                <a:sym typeface="Poppins"/>
              </a:rPr>
              <a:t>Successes</a:t>
            </a:r>
            <a:endParaRPr sz="1500">
              <a:solidFill>
                <a:schemeClr val="dk1"/>
              </a:solidFill>
              <a:latin typeface="Cabin"/>
              <a:ea typeface="Cabin"/>
              <a:cs typeface="Cabin"/>
              <a:sym typeface="Cabin"/>
            </a:endParaRPr>
          </a:p>
        </p:txBody>
      </p:sp>
      <p:sp>
        <p:nvSpPr>
          <p:cNvPr id="2292" name="Google Shape;2292;p44"/>
          <p:cNvSpPr txBox="1"/>
          <p:nvPr/>
        </p:nvSpPr>
        <p:spPr>
          <a:xfrm>
            <a:off x="2231550" y="2171550"/>
            <a:ext cx="4680900" cy="15393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Responsive design</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Collaborative effort</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Good communication from all members</a:t>
            </a:r>
            <a:endParaRPr sz="1600">
              <a:solidFill>
                <a:schemeClr val="dk1"/>
              </a:solidFill>
              <a:latin typeface="Cabin"/>
              <a:ea typeface="Cabin"/>
              <a:cs typeface="Cabin"/>
              <a:sym typeface="Cabin"/>
            </a:endParaRPr>
          </a:p>
          <a:p>
            <a:pPr indent="0" lvl="0" marL="457200" rtl="0" algn="just">
              <a:lnSpc>
                <a:spcPct val="150000"/>
              </a:lnSpc>
              <a:spcBef>
                <a:spcPts val="0"/>
              </a:spcBef>
              <a:spcAft>
                <a:spcPts val="0"/>
              </a:spcAft>
              <a:buNone/>
            </a:pPr>
            <a:r>
              <a:t/>
            </a:r>
            <a:endParaRPr sz="1600">
              <a:solidFill>
                <a:schemeClr val="dk1"/>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45"/>
          <p:cNvSpPr txBox="1"/>
          <p:nvPr>
            <p:ph idx="2" type="title"/>
          </p:nvPr>
        </p:nvSpPr>
        <p:spPr>
          <a:xfrm>
            <a:off x="1234000" y="2909075"/>
            <a:ext cx="1853700" cy="7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Demo</a:t>
            </a:r>
            <a:endParaRPr sz="4000"/>
          </a:p>
        </p:txBody>
      </p:sp>
      <p:grpSp>
        <p:nvGrpSpPr>
          <p:cNvPr id="2298" name="Google Shape;2298;p45"/>
          <p:cNvGrpSpPr/>
          <p:nvPr/>
        </p:nvGrpSpPr>
        <p:grpSpPr>
          <a:xfrm>
            <a:off x="6394650" y="1183121"/>
            <a:ext cx="287400" cy="416825"/>
            <a:chOff x="6776150" y="1830321"/>
            <a:chExt cx="287400" cy="416825"/>
          </a:xfrm>
        </p:grpSpPr>
        <p:sp>
          <p:nvSpPr>
            <p:cNvPr id="2299" name="Google Shape;2299;p45"/>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5"/>
            <p:cNvSpPr/>
            <p:nvPr/>
          </p:nvSpPr>
          <p:spPr>
            <a:xfrm rot="10800000">
              <a:off x="677615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5"/>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45"/>
          <p:cNvGrpSpPr/>
          <p:nvPr/>
        </p:nvGrpSpPr>
        <p:grpSpPr>
          <a:xfrm>
            <a:off x="7913875" y="3530033"/>
            <a:ext cx="287400" cy="540725"/>
            <a:chOff x="7498300" y="1830321"/>
            <a:chExt cx="287400" cy="540725"/>
          </a:xfrm>
        </p:grpSpPr>
        <p:sp>
          <p:nvSpPr>
            <p:cNvPr id="2303" name="Google Shape;2303;p45"/>
            <p:cNvSpPr/>
            <p:nvPr/>
          </p:nvSpPr>
          <p:spPr>
            <a:xfrm rot="10800000">
              <a:off x="7580075" y="22471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5"/>
            <p:cNvSpPr/>
            <p:nvPr/>
          </p:nvSpPr>
          <p:spPr>
            <a:xfrm rot="10800000">
              <a:off x="749830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5"/>
            <p:cNvSpPr/>
            <p:nvPr/>
          </p:nvSpPr>
          <p:spPr>
            <a:xfrm rot="10800000">
              <a:off x="758005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6" name="Google Shape;2306;p45"/>
          <p:cNvSpPr/>
          <p:nvPr/>
        </p:nvSpPr>
        <p:spPr>
          <a:xfrm rot="10800000">
            <a:off x="2293500" y="1397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7" name="Google Shape;2307;p45"/>
          <p:cNvGrpSpPr/>
          <p:nvPr/>
        </p:nvGrpSpPr>
        <p:grpSpPr>
          <a:xfrm>
            <a:off x="4973300" y="2040900"/>
            <a:ext cx="217500" cy="297375"/>
            <a:chOff x="1029275" y="1000200"/>
            <a:chExt cx="217500" cy="297375"/>
          </a:xfrm>
        </p:grpSpPr>
        <p:sp>
          <p:nvSpPr>
            <p:cNvPr id="2308" name="Google Shape;2308;p45"/>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5"/>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45"/>
          <p:cNvGrpSpPr/>
          <p:nvPr/>
        </p:nvGrpSpPr>
        <p:grpSpPr>
          <a:xfrm>
            <a:off x="5935788" y="2823825"/>
            <a:ext cx="326725" cy="297375"/>
            <a:chOff x="7885800" y="4081350"/>
            <a:chExt cx="326725" cy="297375"/>
          </a:xfrm>
        </p:grpSpPr>
        <p:grpSp>
          <p:nvGrpSpPr>
            <p:cNvPr id="2311" name="Google Shape;2311;p45"/>
            <p:cNvGrpSpPr/>
            <p:nvPr/>
          </p:nvGrpSpPr>
          <p:grpSpPr>
            <a:xfrm>
              <a:off x="7885800" y="4081350"/>
              <a:ext cx="217500" cy="297375"/>
              <a:chOff x="7885800" y="4081350"/>
              <a:chExt cx="217500" cy="297375"/>
            </a:xfrm>
          </p:grpSpPr>
          <p:sp>
            <p:nvSpPr>
              <p:cNvPr id="2312" name="Google Shape;2312;p45"/>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5"/>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45"/>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45"/>
          <p:cNvGrpSpPr/>
          <p:nvPr/>
        </p:nvGrpSpPr>
        <p:grpSpPr>
          <a:xfrm>
            <a:off x="7385588" y="2205983"/>
            <a:ext cx="123925" cy="416825"/>
            <a:chOff x="6857900" y="1830321"/>
            <a:chExt cx="123925" cy="416825"/>
          </a:xfrm>
        </p:grpSpPr>
        <p:sp>
          <p:nvSpPr>
            <p:cNvPr id="2316" name="Google Shape;2316;p45"/>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5"/>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pic>
        <p:nvPicPr>
          <p:cNvPr id="2322" name="Google Shape;2322;p46"/>
          <p:cNvPicPr preferRelativeResize="0"/>
          <p:nvPr/>
        </p:nvPicPr>
        <p:blipFill>
          <a:blip r:embed="rId3">
            <a:alphaModFix/>
          </a:blip>
          <a:stretch>
            <a:fillRect/>
          </a:stretch>
        </p:blipFill>
        <p:spPr>
          <a:xfrm>
            <a:off x="1147625" y="960475"/>
            <a:ext cx="2680151" cy="1472251"/>
          </a:xfrm>
          <a:prstGeom prst="rect">
            <a:avLst/>
          </a:prstGeom>
          <a:noFill/>
          <a:ln>
            <a:noFill/>
          </a:ln>
        </p:spPr>
      </p:pic>
      <p:pic>
        <p:nvPicPr>
          <p:cNvPr id="2323" name="Google Shape;2323;p46"/>
          <p:cNvPicPr preferRelativeResize="0"/>
          <p:nvPr/>
        </p:nvPicPr>
        <p:blipFill>
          <a:blip r:embed="rId4">
            <a:alphaModFix/>
          </a:blip>
          <a:stretch>
            <a:fillRect/>
          </a:stretch>
        </p:blipFill>
        <p:spPr>
          <a:xfrm>
            <a:off x="4533075" y="960475"/>
            <a:ext cx="2680151" cy="1472250"/>
          </a:xfrm>
          <a:prstGeom prst="rect">
            <a:avLst/>
          </a:prstGeom>
          <a:noFill/>
          <a:ln>
            <a:noFill/>
          </a:ln>
        </p:spPr>
      </p:pic>
      <p:pic>
        <p:nvPicPr>
          <p:cNvPr id="2324" name="Google Shape;2324;p46"/>
          <p:cNvPicPr preferRelativeResize="0"/>
          <p:nvPr/>
        </p:nvPicPr>
        <p:blipFill>
          <a:blip r:embed="rId5">
            <a:alphaModFix/>
          </a:blip>
          <a:stretch>
            <a:fillRect/>
          </a:stretch>
        </p:blipFill>
        <p:spPr>
          <a:xfrm>
            <a:off x="1147625" y="2814800"/>
            <a:ext cx="2680151" cy="1472249"/>
          </a:xfrm>
          <a:prstGeom prst="rect">
            <a:avLst/>
          </a:prstGeom>
          <a:noFill/>
          <a:ln>
            <a:noFill/>
          </a:ln>
        </p:spPr>
      </p:pic>
      <p:pic>
        <p:nvPicPr>
          <p:cNvPr id="2325" name="Google Shape;2325;p46"/>
          <p:cNvPicPr preferRelativeResize="0"/>
          <p:nvPr/>
        </p:nvPicPr>
        <p:blipFill>
          <a:blip r:embed="rId6">
            <a:alphaModFix/>
          </a:blip>
          <a:stretch>
            <a:fillRect/>
          </a:stretch>
        </p:blipFill>
        <p:spPr>
          <a:xfrm>
            <a:off x="4533075" y="2805625"/>
            <a:ext cx="2680151" cy="147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pic>
        <p:nvPicPr>
          <p:cNvPr id="2330" name="Google Shape;2330;p47"/>
          <p:cNvPicPr preferRelativeResize="0"/>
          <p:nvPr/>
        </p:nvPicPr>
        <p:blipFill>
          <a:blip r:embed="rId3">
            <a:alphaModFix/>
          </a:blip>
          <a:stretch>
            <a:fillRect/>
          </a:stretch>
        </p:blipFill>
        <p:spPr>
          <a:xfrm>
            <a:off x="764850" y="1828100"/>
            <a:ext cx="3157500" cy="1591324"/>
          </a:xfrm>
          <a:prstGeom prst="rect">
            <a:avLst/>
          </a:prstGeom>
          <a:noFill/>
          <a:ln>
            <a:noFill/>
          </a:ln>
        </p:spPr>
      </p:pic>
      <p:pic>
        <p:nvPicPr>
          <p:cNvPr id="2331" name="Google Shape;2331;p47"/>
          <p:cNvPicPr preferRelativeResize="0"/>
          <p:nvPr/>
        </p:nvPicPr>
        <p:blipFill>
          <a:blip r:embed="rId4">
            <a:alphaModFix/>
          </a:blip>
          <a:stretch>
            <a:fillRect/>
          </a:stretch>
        </p:blipFill>
        <p:spPr>
          <a:xfrm>
            <a:off x="4645775" y="1828100"/>
            <a:ext cx="3157499" cy="1591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pic>
        <p:nvPicPr>
          <p:cNvPr id="2336" name="Google Shape;2336;p48"/>
          <p:cNvPicPr preferRelativeResize="0"/>
          <p:nvPr/>
        </p:nvPicPr>
        <p:blipFill>
          <a:blip r:embed="rId3">
            <a:alphaModFix/>
          </a:blip>
          <a:stretch>
            <a:fillRect/>
          </a:stretch>
        </p:blipFill>
        <p:spPr>
          <a:xfrm>
            <a:off x="867400" y="1740575"/>
            <a:ext cx="3182075" cy="1772649"/>
          </a:xfrm>
          <a:prstGeom prst="rect">
            <a:avLst/>
          </a:prstGeom>
          <a:noFill/>
          <a:ln>
            <a:noFill/>
          </a:ln>
        </p:spPr>
      </p:pic>
      <p:pic>
        <p:nvPicPr>
          <p:cNvPr id="2337" name="Google Shape;2337;p48"/>
          <p:cNvPicPr preferRelativeResize="0"/>
          <p:nvPr/>
        </p:nvPicPr>
        <p:blipFill>
          <a:blip r:embed="rId4">
            <a:alphaModFix/>
          </a:blip>
          <a:stretch>
            <a:fillRect/>
          </a:stretch>
        </p:blipFill>
        <p:spPr>
          <a:xfrm>
            <a:off x="4436175" y="1740575"/>
            <a:ext cx="3182075" cy="1772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49"/>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Directions for Future Development</a:t>
            </a:r>
            <a:endParaRPr/>
          </a:p>
        </p:txBody>
      </p:sp>
      <p:sp>
        <p:nvSpPr>
          <p:cNvPr id="2343" name="Google Shape;2343;p49"/>
          <p:cNvSpPr txBox="1"/>
          <p:nvPr>
            <p:ph idx="1" type="subTitle"/>
          </p:nvPr>
        </p:nvSpPr>
        <p:spPr>
          <a:xfrm>
            <a:off x="4404275" y="1911022"/>
            <a:ext cx="3050700" cy="1612800"/>
          </a:xfrm>
          <a:prstGeom prst="rect">
            <a:avLst/>
          </a:prstGeom>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t>For future development, we are hoping to be able to get users to create accounts on our application to be able save their favorites to server and also create personal </a:t>
            </a:r>
            <a:r>
              <a:rPr lang="en" sz="1500"/>
              <a:t>itinerary</a:t>
            </a:r>
            <a:r>
              <a:rPr lang="en" sz="1500"/>
              <a:t> </a:t>
            </a:r>
            <a:endParaRPr sz="1500"/>
          </a:p>
        </p:txBody>
      </p:sp>
      <p:grpSp>
        <p:nvGrpSpPr>
          <p:cNvPr id="2344" name="Google Shape;2344;p49"/>
          <p:cNvGrpSpPr/>
          <p:nvPr/>
        </p:nvGrpSpPr>
        <p:grpSpPr>
          <a:xfrm>
            <a:off x="7991450" y="1329475"/>
            <a:ext cx="217500" cy="297375"/>
            <a:chOff x="1029275" y="1000200"/>
            <a:chExt cx="217500" cy="297375"/>
          </a:xfrm>
        </p:grpSpPr>
        <p:sp>
          <p:nvSpPr>
            <p:cNvPr id="2345" name="Google Shape;2345;p49"/>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9"/>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49"/>
          <p:cNvSpPr/>
          <p:nvPr/>
        </p:nvSpPr>
        <p:spPr>
          <a:xfrm rot="10800000">
            <a:off x="1246650" y="3919683"/>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49"/>
          <p:cNvGrpSpPr/>
          <p:nvPr/>
        </p:nvGrpSpPr>
        <p:grpSpPr>
          <a:xfrm>
            <a:off x="7930350" y="3738525"/>
            <a:ext cx="217500" cy="486225"/>
            <a:chOff x="7885800" y="3892500"/>
            <a:chExt cx="217500" cy="486225"/>
          </a:xfrm>
        </p:grpSpPr>
        <p:grpSp>
          <p:nvGrpSpPr>
            <p:cNvPr id="2349" name="Google Shape;2349;p49"/>
            <p:cNvGrpSpPr/>
            <p:nvPr/>
          </p:nvGrpSpPr>
          <p:grpSpPr>
            <a:xfrm>
              <a:off x="7885800" y="4081350"/>
              <a:ext cx="217500" cy="297375"/>
              <a:chOff x="7885800" y="4081350"/>
              <a:chExt cx="217500" cy="297375"/>
            </a:xfrm>
          </p:grpSpPr>
          <p:sp>
            <p:nvSpPr>
              <p:cNvPr id="2350" name="Google Shape;2350;p49"/>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9"/>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49"/>
            <p:cNvSpPr/>
            <p:nvPr/>
          </p:nvSpPr>
          <p:spPr>
            <a:xfrm rot="10800000">
              <a:off x="7954950" y="3892500"/>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49"/>
          <p:cNvGrpSpPr/>
          <p:nvPr/>
        </p:nvGrpSpPr>
        <p:grpSpPr>
          <a:xfrm>
            <a:off x="1560575" y="3498175"/>
            <a:ext cx="326725" cy="297375"/>
            <a:chOff x="7885800" y="4081350"/>
            <a:chExt cx="326725" cy="297375"/>
          </a:xfrm>
        </p:grpSpPr>
        <p:grpSp>
          <p:nvGrpSpPr>
            <p:cNvPr id="2354" name="Google Shape;2354;p49"/>
            <p:cNvGrpSpPr/>
            <p:nvPr/>
          </p:nvGrpSpPr>
          <p:grpSpPr>
            <a:xfrm>
              <a:off x="7885800" y="4081350"/>
              <a:ext cx="217500" cy="297375"/>
              <a:chOff x="7885800" y="4081350"/>
              <a:chExt cx="217500" cy="297375"/>
            </a:xfrm>
          </p:grpSpPr>
          <p:sp>
            <p:nvSpPr>
              <p:cNvPr id="2355" name="Google Shape;2355;p49"/>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9"/>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49"/>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9"/>
          <p:cNvGrpSpPr/>
          <p:nvPr/>
        </p:nvGrpSpPr>
        <p:grpSpPr>
          <a:xfrm>
            <a:off x="1700775" y="1911021"/>
            <a:ext cx="287400" cy="416825"/>
            <a:chOff x="6776150" y="1830321"/>
            <a:chExt cx="287400" cy="416825"/>
          </a:xfrm>
        </p:grpSpPr>
        <p:sp>
          <p:nvSpPr>
            <p:cNvPr id="2359" name="Google Shape;2359;p49"/>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9"/>
            <p:cNvSpPr/>
            <p:nvPr/>
          </p:nvSpPr>
          <p:spPr>
            <a:xfrm rot="10800000">
              <a:off x="677615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9"/>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49"/>
          <p:cNvGrpSpPr/>
          <p:nvPr/>
        </p:nvGrpSpPr>
        <p:grpSpPr>
          <a:xfrm>
            <a:off x="3199525" y="2752996"/>
            <a:ext cx="123925" cy="328250"/>
            <a:chOff x="6857900" y="1918896"/>
            <a:chExt cx="123925" cy="328250"/>
          </a:xfrm>
        </p:grpSpPr>
        <p:sp>
          <p:nvSpPr>
            <p:cNvPr id="2363" name="Google Shape;2363;p49"/>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9"/>
            <p:cNvSpPr/>
            <p:nvPr/>
          </p:nvSpPr>
          <p:spPr>
            <a:xfrm rot="10800000">
              <a:off x="6857900" y="1918896"/>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5" name="Google Shape;2365;p49"/>
          <p:cNvSpPr/>
          <p:nvPr/>
        </p:nvSpPr>
        <p:spPr>
          <a:xfrm rot="10800000">
            <a:off x="2764800" y="172579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50"/>
          <p:cNvSpPr/>
          <p:nvPr/>
        </p:nvSpPr>
        <p:spPr>
          <a:xfrm>
            <a:off x="5623213" y="1882750"/>
            <a:ext cx="572700" cy="572700"/>
          </a:xfrm>
          <a:prstGeom prst="rect">
            <a:avLst/>
          </a:prstGeom>
          <a:solidFill>
            <a:schemeClr val="dk2"/>
          </a:solidFill>
          <a:ln cap="flat" cmpd="sng" w="9525">
            <a:solidFill>
              <a:schemeClr val="dk1"/>
            </a:solidFill>
            <a:prstDash val="solid"/>
            <a:round/>
            <a:headEnd len="sm" w="sm" type="none"/>
            <a:tailEnd len="sm" w="sm" type="none"/>
          </a:ln>
          <a:effectLst>
            <a:outerShdw blurRad="85725" rotWithShape="0" algn="bl" dir="2580000" dist="28575">
              <a:schemeClr val="dk1">
                <a:alpha val="7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0"/>
          <p:cNvSpPr/>
          <p:nvPr/>
        </p:nvSpPr>
        <p:spPr>
          <a:xfrm>
            <a:off x="2496375" y="1910450"/>
            <a:ext cx="572700" cy="572700"/>
          </a:xfrm>
          <a:prstGeom prst="rect">
            <a:avLst/>
          </a:prstGeom>
          <a:solidFill>
            <a:schemeClr val="dk2"/>
          </a:solidFill>
          <a:ln cap="flat" cmpd="sng" w="9525">
            <a:solidFill>
              <a:schemeClr val="dk1"/>
            </a:solidFill>
            <a:prstDash val="solid"/>
            <a:round/>
            <a:headEnd len="sm" w="sm" type="none"/>
            <a:tailEnd len="sm" w="sm" type="none"/>
          </a:ln>
          <a:effectLst>
            <a:outerShdw blurRad="85725" rotWithShape="0" algn="bl" dir="2580000" dist="28575">
              <a:schemeClr val="dk1">
                <a:alpha val="7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0"/>
          <p:cNvSpPr txBox="1"/>
          <p:nvPr>
            <p:ph idx="1" type="subTitle"/>
          </p:nvPr>
        </p:nvSpPr>
        <p:spPr>
          <a:xfrm>
            <a:off x="1614525" y="2573963"/>
            <a:ext cx="2336400" cy="5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Deployed</a:t>
            </a:r>
            <a:endParaRPr/>
          </a:p>
        </p:txBody>
      </p:sp>
      <p:sp>
        <p:nvSpPr>
          <p:cNvPr id="2373" name="Google Shape;2373;p50"/>
          <p:cNvSpPr txBox="1"/>
          <p:nvPr>
            <p:ph idx="6" type="subTitle"/>
          </p:nvPr>
        </p:nvSpPr>
        <p:spPr>
          <a:xfrm>
            <a:off x="4741363" y="2573963"/>
            <a:ext cx="2336400" cy="5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GitHub repo</a:t>
            </a:r>
            <a:endParaRPr/>
          </a:p>
        </p:txBody>
      </p:sp>
      <p:sp>
        <p:nvSpPr>
          <p:cNvPr id="2374" name="Google Shape;2374;p50"/>
          <p:cNvSpPr txBox="1"/>
          <p:nvPr>
            <p:ph type="title"/>
          </p:nvPr>
        </p:nvSpPr>
        <p:spPr>
          <a:xfrm>
            <a:off x="713232" y="82296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2375" name="Google Shape;2375;p50"/>
          <p:cNvSpPr txBox="1"/>
          <p:nvPr>
            <p:ph idx="2" type="subTitle"/>
          </p:nvPr>
        </p:nvSpPr>
        <p:spPr>
          <a:xfrm>
            <a:off x="1614525" y="3062487"/>
            <a:ext cx="2336400" cy="99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hlink"/>
                </a:solidFill>
                <a:hlinkClick r:id="rId3"/>
              </a:rPr>
              <a:t>https://zachcygan.github.io/The-Perfect-Weekend/</a:t>
            </a:r>
            <a:r>
              <a:rPr lang="en"/>
              <a:t> </a:t>
            </a:r>
            <a:endParaRPr/>
          </a:p>
        </p:txBody>
      </p:sp>
      <p:sp>
        <p:nvSpPr>
          <p:cNvPr id="2376" name="Google Shape;2376;p50"/>
          <p:cNvSpPr txBox="1"/>
          <p:nvPr>
            <p:ph idx="4" type="subTitle"/>
          </p:nvPr>
        </p:nvSpPr>
        <p:spPr>
          <a:xfrm>
            <a:off x="4673125" y="3010850"/>
            <a:ext cx="2472900" cy="99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hlink"/>
                </a:solidFill>
                <a:hlinkClick r:id="rId4"/>
              </a:rPr>
              <a:t>https://github.com/zachcygan/The-Perfect-Weekend</a:t>
            </a:r>
            <a:r>
              <a:rPr lang="en"/>
              <a:t> </a:t>
            </a:r>
            <a:endParaRPr/>
          </a:p>
        </p:txBody>
      </p:sp>
      <p:grpSp>
        <p:nvGrpSpPr>
          <p:cNvPr id="2377" name="Google Shape;2377;p50"/>
          <p:cNvGrpSpPr/>
          <p:nvPr/>
        </p:nvGrpSpPr>
        <p:grpSpPr>
          <a:xfrm>
            <a:off x="2596784" y="1986252"/>
            <a:ext cx="371883" cy="365691"/>
            <a:chOff x="860940" y="2746477"/>
            <a:chExt cx="371883" cy="365691"/>
          </a:xfrm>
        </p:grpSpPr>
        <p:sp>
          <p:nvSpPr>
            <p:cNvPr id="2378" name="Google Shape;2378;p50"/>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0"/>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0"/>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0"/>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50"/>
          <p:cNvSpPr/>
          <p:nvPr/>
        </p:nvSpPr>
        <p:spPr>
          <a:xfrm>
            <a:off x="5737902" y="1997455"/>
            <a:ext cx="343335" cy="343303"/>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50"/>
          <p:cNvGrpSpPr/>
          <p:nvPr/>
        </p:nvGrpSpPr>
        <p:grpSpPr>
          <a:xfrm>
            <a:off x="551738" y="2423063"/>
            <a:ext cx="326725" cy="297375"/>
            <a:chOff x="7885800" y="4081350"/>
            <a:chExt cx="326725" cy="297375"/>
          </a:xfrm>
        </p:grpSpPr>
        <p:grpSp>
          <p:nvGrpSpPr>
            <p:cNvPr id="2385" name="Google Shape;2385;p50"/>
            <p:cNvGrpSpPr/>
            <p:nvPr/>
          </p:nvGrpSpPr>
          <p:grpSpPr>
            <a:xfrm>
              <a:off x="7885800" y="4081350"/>
              <a:ext cx="217500" cy="297375"/>
              <a:chOff x="7885800" y="4081350"/>
              <a:chExt cx="217500" cy="297375"/>
            </a:xfrm>
          </p:grpSpPr>
          <p:sp>
            <p:nvSpPr>
              <p:cNvPr id="2386" name="Google Shape;2386;p50"/>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0"/>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50"/>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50"/>
          <p:cNvSpPr/>
          <p:nvPr/>
        </p:nvSpPr>
        <p:spPr>
          <a:xfrm rot="10800000">
            <a:off x="8005000" y="113459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35"/>
          <p:cNvSpPr txBox="1"/>
          <p:nvPr>
            <p:ph type="title"/>
          </p:nvPr>
        </p:nvSpPr>
        <p:spPr>
          <a:xfrm>
            <a:off x="713232" y="819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Elevator pitch</a:t>
            </a:r>
            <a:endParaRPr/>
          </a:p>
        </p:txBody>
      </p:sp>
      <p:grpSp>
        <p:nvGrpSpPr>
          <p:cNvPr id="2174" name="Google Shape;2174;p35"/>
          <p:cNvGrpSpPr/>
          <p:nvPr/>
        </p:nvGrpSpPr>
        <p:grpSpPr>
          <a:xfrm>
            <a:off x="797413" y="4115800"/>
            <a:ext cx="326725" cy="297375"/>
            <a:chOff x="7885800" y="4081350"/>
            <a:chExt cx="326725" cy="297375"/>
          </a:xfrm>
        </p:grpSpPr>
        <p:grpSp>
          <p:nvGrpSpPr>
            <p:cNvPr id="2175" name="Google Shape;2175;p35"/>
            <p:cNvGrpSpPr/>
            <p:nvPr/>
          </p:nvGrpSpPr>
          <p:grpSpPr>
            <a:xfrm>
              <a:off x="7885800" y="4081350"/>
              <a:ext cx="217500" cy="297375"/>
              <a:chOff x="7885800" y="4081350"/>
              <a:chExt cx="217500" cy="297375"/>
            </a:xfrm>
          </p:grpSpPr>
          <p:sp>
            <p:nvSpPr>
              <p:cNvPr id="2176" name="Google Shape;2176;p35"/>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5"/>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8" name="Google Shape;2178;p35"/>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35"/>
          <p:cNvSpPr/>
          <p:nvPr/>
        </p:nvSpPr>
        <p:spPr>
          <a:xfrm rot="10800000">
            <a:off x="7881100" y="1578221"/>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5"/>
          <p:cNvSpPr txBox="1"/>
          <p:nvPr/>
        </p:nvSpPr>
        <p:spPr>
          <a:xfrm>
            <a:off x="940950" y="1773300"/>
            <a:ext cx="734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a:ea typeface="Cabin"/>
                <a:cs typeface="Cabin"/>
                <a:sym typeface="Cabin"/>
              </a:rPr>
              <a:t>A perfect getaway </a:t>
            </a:r>
            <a:r>
              <a:rPr lang="en">
                <a:solidFill>
                  <a:schemeClr val="dk1"/>
                </a:solidFill>
                <a:latin typeface="Cabin"/>
                <a:ea typeface="Cabin"/>
                <a:cs typeface="Cabin"/>
                <a:sym typeface="Cabin"/>
              </a:rPr>
              <a:t>requires</a:t>
            </a:r>
            <a:r>
              <a:rPr lang="en">
                <a:solidFill>
                  <a:schemeClr val="dk1"/>
                </a:solidFill>
                <a:latin typeface="Cabin"/>
                <a:ea typeface="Cabin"/>
                <a:cs typeface="Cabin"/>
                <a:sym typeface="Cabin"/>
              </a:rPr>
              <a:t> a lot of planning and researching, which can be overwhelming.</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Whether you are looking for an adventure-packed trip or a tour that’s full of cuisine and entertainment, we’ve got you covered.</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Say goodbye to endless searches, and hello to stress-free </a:t>
            </a:r>
            <a:r>
              <a:rPr lang="en">
                <a:solidFill>
                  <a:schemeClr val="dk1"/>
                </a:solidFill>
                <a:latin typeface="Cabin"/>
                <a:ea typeface="Cabin"/>
                <a:cs typeface="Cabin"/>
                <a:sym typeface="Cabin"/>
              </a:rPr>
              <a:t>travel</a:t>
            </a:r>
            <a:r>
              <a:rPr lang="en">
                <a:solidFill>
                  <a:schemeClr val="dk1"/>
                </a:solidFill>
                <a:latin typeface="Cabin"/>
                <a:ea typeface="Cabin"/>
                <a:cs typeface="Cabin"/>
                <a:sym typeface="Cabin"/>
              </a:rPr>
              <a:t> and user-friendly application with The Perfect Weekend.</a:t>
            </a:r>
            <a:endParaRPr>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36"/>
          <p:cNvSpPr txBox="1"/>
          <p:nvPr>
            <p:ph idx="2" type="title"/>
          </p:nvPr>
        </p:nvSpPr>
        <p:spPr>
          <a:xfrm>
            <a:off x="1242500" y="2909075"/>
            <a:ext cx="2500200" cy="7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Concept</a:t>
            </a:r>
            <a:endParaRPr sz="3100"/>
          </a:p>
        </p:txBody>
      </p:sp>
      <p:grpSp>
        <p:nvGrpSpPr>
          <p:cNvPr id="2186" name="Google Shape;2186;p36"/>
          <p:cNvGrpSpPr/>
          <p:nvPr/>
        </p:nvGrpSpPr>
        <p:grpSpPr>
          <a:xfrm>
            <a:off x="6394650" y="1183121"/>
            <a:ext cx="287400" cy="416825"/>
            <a:chOff x="6776150" y="1830321"/>
            <a:chExt cx="287400" cy="416825"/>
          </a:xfrm>
        </p:grpSpPr>
        <p:sp>
          <p:nvSpPr>
            <p:cNvPr id="2187" name="Google Shape;2187;p36"/>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6"/>
            <p:cNvSpPr/>
            <p:nvPr/>
          </p:nvSpPr>
          <p:spPr>
            <a:xfrm rot="10800000">
              <a:off x="677615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6"/>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36"/>
          <p:cNvGrpSpPr/>
          <p:nvPr/>
        </p:nvGrpSpPr>
        <p:grpSpPr>
          <a:xfrm>
            <a:off x="7913875" y="3530033"/>
            <a:ext cx="287400" cy="540725"/>
            <a:chOff x="7498300" y="1830321"/>
            <a:chExt cx="287400" cy="540725"/>
          </a:xfrm>
        </p:grpSpPr>
        <p:sp>
          <p:nvSpPr>
            <p:cNvPr id="2191" name="Google Shape;2191;p36"/>
            <p:cNvSpPr/>
            <p:nvPr/>
          </p:nvSpPr>
          <p:spPr>
            <a:xfrm rot="10800000">
              <a:off x="7580075" y="22471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6"/>
            <p:cNvSpPr/>
            <p:nvPr/>
          </p:nvSpPr>
          <p:spPr>
            <a:xfrm rot="10800000">
              <a:off x="749830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6"/>
            <p:cNvSpPr/>
            <p:nvPr/>
          </p:nvSpPr>
          <p:spPr>
            <a:xfrm rot="10800000">
              <a:off x="758005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36"/>
          <p:cNvSpPr/>
          <p:nvPr/>
        </p:nvSpPr>
        <p:spPr>
          <a:xfrm rot="10800000">
            <a:off x="2293500" y="1397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5" name="Google Shape;2195;p36"/>
          <p:cNvGrpSpPr/>
          <p:nvPr/>
        </p:nvGrpSpPr>
        <p:grpSpPr>
          <a:xfrm>
            <a:off x="4973300" y="2040900"/>
            <a:ext cx="217500" cy="297375"/>
            <a:chOff x="1029275" y="1000200"/>
            <a:chExt cx="217500" cy="297375"/>
          </a:xfrm>
        </p:grpSpPr>
        <p:sp>
          <p:nvSpPr>
            <p:cNvPr id="2196" name="Google Shape;2196;p36"/>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6"/>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36"/>
          <p:cNvGrpSpPr/>
          <p:nvPr/>
        </p:nvGrpSpPr>
        <p:grpSpPr>
          <a:xfrm>
            <a:off x="5935788" y="2823825"/>
            <a:ext cx="326725" cy="297375"/>
            <a:chOff x="7885800" y="4081350"/>
            <a:chExt cx="326725" cy="297375"/>
          </a:xfrm>
        </p:grpSpPr>
        <p:grpSp>
          <p:nvGrpSpPr>
            <p:cNvPr id="2199" name="Google Shape;2199;p36"/>
            <p:cNvGrpSpPr/>
            <p:nvPr/>
          </p:nvGrpSpPr>
          <p:grpSpPr>
            <a:xfrm>
              <a:off x="7885800" y="4081350"/>
              <a:ext cx="217500" cy="297375"/>
              <a:chOff x="7885800" y="4081350"/>
              <a:chExt cx="217500" cy="297375"/>
            </a:xfrm>
          </p:grpSpPr>
          <p:sp>
            <p:nvSpPr>
              <p:cNvPr id="2200" name="Google Shape;2200;p36"/>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6"/>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2" name="Google Shape;2202;p36"/>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36"/>
          <p:cNvGrpSpPr/>
          <p:nvPr/>
        </p:nvGrpSpPr>
        <p:grpSpPr>
          <a:xfrm>
            <a:off x="7385588" y="2205983"/>
            <a:ext cx="123925" cy="416825"/>
            <a:chOff x="6857900" y="1830321"/>
            <a:chExt cx="123925" cy="416825"/>
          </a:xfrm>
        </p:grpSpPr>
        <p:sp>
          <p:nvSpPr>
            <p:cNvPr id="2204" name="Google Shape;2204;p36"/>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6"/>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37"/>
          <p:cNvSpPr txBox="1"/>
          <p:nvPr>
            <p:ph type="title"/>
          </p:nvPr>
        </p:nvSpPr>
        <p:spPr>
          <a:xfrm>
            <a:off x="2545813" y="1237888"/>
            <a:ext cx="4052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a:t>
            </a:r>
            <a:endParaRPr/>
          </a:p>
        </p:txBody>
      </p:sp>
      <p:sp>
        <p:nvSpPr>
          <p:cNvPr id="2211" name="Google Shape;2211;p37"/>
          <p:cNvSpPr txBox="1"/>
          <p:nvPr>
            <p:ph idx="1" type="subTitle"/>
          </p:nvPr>
        </p:nvSpPr>
        <p:spPr>
          <a:xfrm>
            <a:off x="2087100" y="2310657"/>
            <a:ext cx="4969800" cy="1837200"/>
          </a:xfrm>
          <a:prstGeom prst="rect">
            <a:avLst/>
          </a:prstGeom>
          <a:solidFill>
            <a:srgbClr val="435D74"/>
          </a:solidFill>
        </p:spPr>
        <p:txBody>
          <a:bodyPr anchorCtr="0" anchor="ctr" bIns="91425" lIns="91425" spcFirstLastPara="1" rIns="91425" wrap="square" tIns="91425">
            <a:noAutofit/>
          </a:bodyPr>
          <a:lstStyle/>
          <a:p>
            <a:pPr indent="0" lvl="0" marL="0" rtl="0" algn="just">
              <a:spcBef>
                <a:spcPts val="0"/>
              </a:spcBef>
              <a:spcAft>
                <a:spcPts val="0"/>
              </a:spcAft>
              <a:buNone/>
            </a:pPr>
            <a:r>
              <a:rPr lang="en"/>
              <a:t>The Perfect Weekend is an application that gives users the ability to find restaurants, activities and points of interests in a desired location to help plan the perfect getaway.</a:t>
            </a:r>
            <a:endParaRPr/>
          </a:p>
        </p:txBody>
      </p:sp>
      <p:grpSp>
        <p:nvGrpSpPr>
          <p:cNvPr id="2212" name="Google Shape;2212;p37"/>
          <p:cNvGrpSpPr/>
          <p:nvPr/>
        </p:nvGrpSpPr>
        <p:grpSpPr>
          <a:xfrm>
            <a:off x="4408638" y="4199875"/>
            <a:ext cx="326725" cy="297375"/>
            <a:chOff x="7885800" y="4081350"/>
            <a:chExt cx="326725" cy="297375"/>
          </a:xfrm>
        </p:grpSpPr>
        <p:grpSp>
          <p:nvGrpSpPr>
            <p:cNvPr id="2213" name="Google Shape;2213;p37"/>
            <p:cNvGrpSpPr/>
            <p:nvPr/>
          </p:nvGrpSpPr>
          <p:grpSpPr>
            <a:xfrm>
              <a:off x="7885800" y="4081350"/>
              <a:ext cx="217500" cy="297375"/>
              <a:chOff x="7885800" y="4081350"/>
              <a:chExt cx="217500" cy="297375"/>
            </a:xfrm>
          </p:grpSpPr>
          <p:sp>
            <p:nvSpPr>
              <p:cNvPr id="2214" name="Google Shape;2214;p37"/>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7"/>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37"/>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37"/>
          <p:cNvGrpSpPr/>
          <p:nvPr/>
        </p:nvGrpSpPr>
        <p:grpSpPr>
          <a:xfrm flipH="1">
            <a:off x="7406675" y="1510100"/>
            <a:ext cx="217500" cy="297375"/>
            <a:chOff x="1029275" y="1000200"/>
            <a:chExt cx="217500" cy="297375"/>
          </a:xfrm>
        </p:grpSpPr>
        <p:sp>
          <p:nvSpPr>
            <p:cNvPr id="2218" name="Google Shape;2218;p37"/>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7"/>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37"/>
          <p:cNvSpPr/>
          <p:nvPr/>
        </p:nvSpPr>
        <p:spPr>
          <a:xfrm flipH="1" rot="10800000">
            <a:off x="1519813" y="151009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38"/>
          <p:cNvSpPr txBox="1"/>
          <p:nvPr>
            <p:ph type="title"/>
          </p:nvPr>
        </p:nvSpPr>
        <p:spPr>
          <a:xfrm>
            <a:off x="1200125" y="1176295"/>
            <a:ext cx="3619200" cy="6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Motivation for development?</a:t>
            </a:r>
            <a:endParaRPr sz="1800"/>
          </a:p>
        </p:txBody>
      </p:sp>
      <p:grpSp>
        <p:nvGrpSpPr>
          <p:cNvPr id="2226" name="Google Shape;2226;p38"/>
          <p:cNvGrpSpPr/>
          <p:nvPr/>
        </p:nvGrpSpPr>
        <p:grpSpPr>
          <a:xfrm>
            <a:off x="7984800" y="1619125"/>
            <a:ext cx="217500" cy="297375"/>
            <a:chOff x="1029275" y="1000200"/>
            <a:chExt cx="217500" cy="297375"/>
          </a:xfrm>
        </p:grpSpPr>
        <p:sp>
          <p:nvSpPr>
            <p:cNvPr id="2227" name="Google Shape;2227;p38"/>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8"/>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9" name="Google Shape;2229;p38"/>
          <p:cNvSpPr/>
          <p:nvPr/>
        </p:nvSpPr>
        <p:spPr>
          <a:xfrm rot="10800000">
            <a:off x="7198550" y="117629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8"/>
          <p:cNvSpPr txBox="1"/>
          <p:nvPr/>
        </p:nvSpPr>
        <p:spPr>
          <a:xfrm>
            <a:off x="1190850" y="2169050"/>
            <a:ext cx="57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2231" name="Google Shape;2231;p38"/>
          <p:cNvSpPr txBox="1"/>
          <p:nvPr/>
        </p:nvSpPr>
        <p:spPr>
          <a:xfrm>
            <a:off x="1811800" y="1939375"/>
            <a:ext cx="48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2232" name="Google Shape;2232;p38"/>
          <p:cNvSpPr txBox="1"/>
          <p:nvPr/>
        </p:nvSpPr>
        <p:spPr>
          <a:xfrm>
            <a:off x="1471550" y="1981900"/>
            <a:ext cx="4933500" cy="14160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1"/>
                </a:solidFill>
                <a:latin typeface="Cabin"/>
                <a:ea typeface="Cabin"/>
                <a:cs typeface="Cabin"/>
                <a:sym typeface="Cabin"/>
              </a:rPr>
              <a:t>Since we all love a little getaway from time to time, we want to create an application that allow us to find food and activities in the area we want go and able to find images and informations about those places to help plan our trips.</a:t>
            </a:r>
            <a:endParaRPr sz="1600">
              <a:solidFill>
                <a:schemeClr val="dk1"/>
              </a:solidFill>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39"/>
          <p:cNvSpPr txBox="1"/>
          <p:nvPr>
            <p:ph type="title"/>
          </p:nvPr>
        </p:nvSpPr>
        <p:spPr>
          <a:xfrm>
            <a:off x="738138" y="756825"/>
            <a:ext cx="7667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User Stories</a:t>
            </a:r>
            <a:endParaRPr sz="2500"/>
          </a:p>
        </p:txBody>
      </p:sp>
      <p:graphicFrame>
        <p:nvGraphicFramePr>
          <p:cNvPr id="2238" name="Google Shape;2238;p39"/>
          <p:cNvGraphicFramePr/>
          <p:nvPr/>
        </p:nvGraphicFramePr>
        <p:xfrm>
          <a:off x="1011075" y="1223875"/>
          <a:ext cx="3000000" cy="3000000"/>
        </p:xfrm>
        <a:graphic>
          <a:graphicData uri="http://schemas.openxmlformats.org/drawingml/2006/table">
            <a:tbl>
              <a:tblPr>
                <a:noFill/>
                <a:tableStyleId>{FF078759-DE63-40A1-8887-5C899E9321FA}</a:tableStyleId>
              </a:tblPr>
              <a:tblGrid>
                <a:gridCol w="3659350"/>
                <a:gridCol w="3659350"/>
              </a:tblGrid>
              <a:tr h="438600">
                <a:tc>
                  <a:txBody>
                    <a:bodyPr/>
                    <a:lstStyle/>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When user provides the city that they want to visit in the search bar</a:t>
                      </a:r>
                      <a:endParaRPr sz="800">
                        <a:solidFill>
                          <a:schemeClr val="dk1"/>
                        </a:solidFill>
                        <a:latin typeface="Cabin"/>
                        <a:ea typeface="Cabin"/>
                        <a:cs typeface="Cabin"/>
                        <a:sym typeface="Cabin"/>
                      </a:endParaRPr>
                    </a:p>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Then user is presented with 3 days weather forecast for the location, along with list of activities and restaurant recommendations</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When user clicks on filter by button,</a:t>
                      </a:r>
                      <a:endParaRPr sz="800">
                        <a:solidFill>
                          <a:schemeClr val="dk1"/>
                        </a:solidFill>
                        <a:latin typeface="Cabin"/>
                        <a:ea typeface="Cabin"/>
                        <a:cs typeface="Cabin"/>
                        <a:sym typeface="Cabin"/>
                      </a:endParaRPr>
                    </a:p>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Then user sees the options of filter to sort data how they want</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600">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user chooses the activity of interest </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they see list of options of that activity</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When user navigate to about page</a:t>
                      </a:r>
                      <a:endParaRPr sz="800">
                        <a:solidFill>
                          <a:schemeClr val="dk1"/>
                        </a:solidFill>
                        <a:latin typeface="Cabin"/>
                        <a:ea typeface="Cabin"/>
                        <a:cs typeface="Cabin"/>
                        <a:sym typeface="Cabin"/>
                      </a:endParaRPr>
                    </a:p>
                    <a:p>
                      <a:pPr indent="0" lvl="0" marL="0" rtl="0" algn="l">
                        <a:lnSpc>
                          <a:spcPct val="100000"/>
                        </a:lnSpc>
                        <a:spcBef>
                          <a:spcPts val="0"/>
                        </a:spcBef>
                        <a:spcAft>
                          <a:spcPts val="0"/>
                        </a:spcAft>
                        <a:buNone/>
                      </a:pPr>
                      <a:r>
                        <a:rPr lang="en" sz="800">
                          <a:solidFill>
                            <a:schemeClr val="dk1"/>
                          </a:solidFill>
                          <a:latin typeface="Cabin"/>
                          <a:ea typeface="Cabin"/>
                          <a:cs typeface="Cabin"/>
                          <a:sym typeface="Cabin"/>
                        </a:rPr>
                        <a:t>Then user is presented with informations of the </a:t>
                      </a:r>
                      <a:r>
                        <a:rPr lang="en" sz="800">
                          <a:solidFill>
                            <a:schemeClr val="dk1"/>
                          </a:solidFill>
                          <a:latin typeface="Cabin"/>
                          <a:ea typeface="Cabin"/>
                          <a:cs typeface="Cabin"/>
                          <a:sym typeface="Cabin"/>
                        </a:rPr>
                        <a:t>website</a:t>
                      </a:r>
                      <a:r>
                        <a:rPr lang="en" sz="800">
                          <a:solidFill>
                            <a:schemeClr val="dk1"/>
                          </a:solidFill>
                          <a:latin typeface="Cabin"/>
                          <a:ea typeface="Cabin"/>
                          <a:cs typeface="Cabin"/>
                          <a:sym typeface="Cabin"/>
                        </a:rPr>
                        <a:t> creators</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marR="0" rtl="0" algn="l">
                        <a:lnSpc>
                          <a:spcPct val="100000"/>
                        </a:lnSpc>
                        <a:spcBef>
                          <a:spcPts val="0"/>
                        </a:spcBef>
                        <a:spcAft>
                          <a:spcPts val="0"/>
                        </a:spcAft>
                        <a:buNone/>
                      </a:pPr>
                      <a:r>
                        <a:rPr lang="en" sz="800">
                          <a:solidFill>
                            <a:schemeClr val="dk1"/>
                          </a:solidFill>
                          <a:latin typeface="Cabin"/>
                          <a:ea typeface="Cabin"/>
                          <a:cs typeface="Cabin"/>
                          <a:sym typeface="Cabin"/>
                        </a:rPr>
                        <a:t>When user hovers over hamburger nav bar</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users sees drop down menu and able to navigate around the website</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the user reaches the bottom of the page,</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the page loads more results based on search criteria</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user clicks on the desired activity/restaurant</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user is provided with images, title, ratings, price, description and reviews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user decided on the activity that they want to do</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user can heart the activity to save the activity to the favorite page</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user goes to contact page </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user can fill the form to contact our team</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800">
                          <a:solidFill>
                            <a:schemeClr val="dk1"/>
                          </a:solidFill>
                          <a:latin typeface="Cabin"/>
                          <a:ea typeface="Cabin"/>
                          <a:cs typeface="Cabin"/>
                          <a:sym typeface="Cabin"/>
                        </a:rPr>
                        <a:t>When user scrolls to the footer and click on GitHub button,</a:t>
                      </a:r>
                      <a:endParaRPr sz="800">
                        <a:solidFill>
                          <a:schemeClr val="dk1"/>
                        </a:solidFill>
                        <a:latin typeface="Cabin"/>
                        <a:ea typeface="Cabin"/>
                        <a:cs typeface="Cabin"/>
                        <a:sym typeface="Cabin"/>
                      </a:endParaRPr>
                    </a:p>
                    <a:p>
                      <a:pPr indent="0" lvl="0" marL="0" rtl="0" algn="l">
                        <a:spcBef>
                          <a:spcPts val="0"/>
                        </a:spcBef>
                        <a:spcAft>
                          <a:spcPts val="0"/>
                        </a:spcAft>
                        <a:buNone/>
                      </a:pPr>
                      <a:r>
                        <a:rPr lang="en" sz="800">
                          <a:solidFill>
                            <a:schemeClr val="dk1"/>
                          </a:solidFill>
                          <a:latin typeface="Cabin"/>
                          <a:ea typeface="Cabin"/>
                          <a:cs typeface="Cabin"/>
                          <a:sym typeface="Cabin"/>
                        </a:rPr>
                        <a:t>Then user can see our repository on GitHub</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239" name="Google Shape;2239;p39"/>
          <p:cNvGrpSpPr/>
          <p:nvPr/>
        </p:nvGrpSpPr>
        <p:grpSpPr>
          <a:xfrm>
            <a:off x="720000" y="4229963"/>
            <a:ext cx="217500" cy="297375"/>
            <a:chOff x="1029275" y="1000200"/>
            <a:chExt cx="217500" cy="297375"/>
          </a:xfrm>
        </p:grpSpPr>
        <p:sp>
          <p:nvSpPr>
            <p:cNvPr id="2240" name="Google Shape;2240;p39"/>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9"/>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2" name="Google Shape;2242;p39"/>
          <p:cNvSpPr/>
          <p:nvPr/>
        </p:nvSpPr>
        <p:spPr>
          <a:xfrm rot="10800000">
            <a:off x="8086775" y="999733"/>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40"/>
          <p:cNvSpPr txBox="1"/>
          <p:nvPr>
            <p:ph idx="2" type="title"/>
          </p:nvPr>
        </p:nvSpPr>
        <p:spPr>
          <a:xfrm>
            <a:off x="1242500" y="2909075"/>
            <a:ext cx="2500200" cy="7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Process</a:t>
            </a:r>
            <a:endParaRPr sz="3100"/>
          </a:p>
        </p:txBody>
      </p:sp>
      <p:grpSp>
        <p:nvGrpSpPr>
          <p:cNvPr id="2248" name="Google Shape;2248;p40"/>
          <p:cNvGrpSpPr/>
          <p:nvPr/>
        </p:nvGrpSpPr>
        <p:grpSpPr>
          <a:xfrm>
            <a:off x="6394650" y="1183121"/>
            <a:ext cx="287400" cy="416825"/>
            <a:chOff x="6776150" y="1830321"/>
            <a:chExt cx="287400" cy="416825"/>
          </a:xfrm>
        </p:grpSpPr>
        <p:sp>
          <p:nvSpPr>
            <p:cNvPr id="2249" name="Google Shape;2249;p40"/>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0"/>
            <p:cNvSpPr/>
            <p:nvPr/>
          </p:nvSpPr>
          <p:spPr>
            <a:xfrm rot="10800000">
              <a:off x="677615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0"/>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40"/>
          <p:cNvGrpSpPr/>
          <p:nvPr/>
        </p:nvGrpSpPr>
        <p:grpSpPr>
          <a:xfrm>
            <a:off x="7913875" y="3530033"/>
            <a:ext cx="287400" cy="540725"/>
            <a:chOff x="7498300" y="1830321"/>
            <a:chExt cx="287400" cy="540725"/>
          </a:xfrm>
        </p:grpSpPr>
        <p:sp>
          <p:nvSpPr>
            <p:cNvPr id="2253" name="Google Shape;2253;p40"/>
            <p:cNvSpPr/>
            <p:nvPr/>
          </p:nvSpPr>
          <p:spPr>
            <a:xfrm rot="10800000">
              <a:off x="7580075" y="22471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rot="10800000">
              <a:off x="7498300" y="1891581"/>
              <a:ext cx="287400" cy="287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0"/>
            <p:cNvSpPr/>
            <p:nvPr/>
          </p:nvSpPr>
          <p:spPr>
            <a:xfrm rot="10800000">
              <a:off x="758005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40"/>
          <p:cNvSpPr/>
          <p:nvPr/>
        </p:nvSpPr>
        <p:spPr>
          <a:xfrm rot="10800000">
            <a:off x="2293500" y="1397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7" name="Google Shape;2257;p40"/>
          <p:cNvGrpSpPr/>
          <p:nvPr/>
        </p:nvGrpSpPr>
        <p:grpSpPr>
          <a:xfrm>
            <a:off x="4973300" y="2040900"/>
            <a:ext cx="217500" cy="297375"/>
            <a:chOff x="1029275" y="1000200"/>
            <a:chExt cx="217500" cy="297375"/>
          </a:xfrm>
        </p:grpSpPr>
        <p:sp>
          <p:nvSpPr>
            <p:cNvPr id="2258" name="Google Shape;2258;p40"/>
            <p:cNvSpPr/>
            <p:nvPr/>
          </p:nvSpPr>
          <p:spPr>
            <a:xfrm rot="10800000">
              <a:off x="1029275" y="1080075"/>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0"/>
            <p:cNvSpPr/>
            <p:nvPr/>
          </p:nvSpPr>
          <p:spPr>
            <a:xfrm rot="10800000">
              <a:off x="1061825" y="1000200"/>
              <a:ext cx="152400" cy="1524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40"/>
          <p:cNvGrpSpPr/>
          <p:nvPr/>
        </p:nvGrpSpPr>
        <p:grpSpPr>
          <a:xfrm>
            <a:off x="5935788" y="2823825"/>
            <a:ext cx="326725" cy="297375"/>
            <a:chOff x="7885800" y="4081350"/>
            <a:chExt cx="326725" cy="297375"/>
          </a:xfrm>
        </p:grpSpPr>
        <p:grpSp>
          <p:nvGrpSpPr>
            <p:cNvPr id="2261" name="Google Shape;2261;p40"/>
            <p:cNvGrpSpPr/>
            <p:nvPr/>
          </p:nvGrpSpPr>
          <p:grpSpPr>
            <a:xfrm>
              <a:off x="7885800" y="4081350"/>
              <a:ext cx="217500" cy="297375"/>
              <a:chOff x="7885800" y="4081350"/>
              <a:chExt cx="217500" cy="297375"/>
            </a:xfrm>
          </p:grpSpPr>
          <p:sp>
            <p:nvSpPr>
              <p:cNvPr id="2262" name="Google Shape;2262;p40"/>
              <p:cNvSpPr/>
              <p:nvPr/>
            </p:nvSpPr>
            <p:spPr>
              <a:xfrm>
                <a:off x="7885800" y="4081350"/>
                <a:ext cx="217500" cy="217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0"/>
              <p:cNvSpPr/>
              <p:nvPr/>
            </p:nvSpPr>
            <p:spPr>
              <a:xfrm>
                <a:off x="7918350" y="4226325"/>
                <a:ext cx="152400" cy="152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40"/>
            <p:cNvSpPr/>
            <p:nvPr/>
          </p:nvSpPr>
          <p:spPr>
            <a:xfrm rot="10800000">
              <a:off x="8133325" y="4226325"/>
              <a:ext cx="79200" cy="792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40"/>
          <p:cNvGrpSpPr/>
          <p:nvPr/>
        </p:nvGrpSpPr>
        <p:grpSpPr>
          <a:xfrm>
            <a:off x="7385588" y="2205983"/>
            <a:ext cx="123925" cy="416825"/>
            <a:chOff x="6857900" y="1830321"/>
            <a:chExt cx="123925" cy="416825"/>
          </a:xfrm>
        </p:grpSpPr>
        <p:sp>
          <p:nvSpPr>
            <p:cNvPr id="2266" name="Google Shape;2266;p40"/>
            <p:cNvSpPr/>
            <p:nvPr/>
          </p:nvSpPr>
          <p:spPr>
            <a:xfrm rot="10800000">
              <a:off x="6857925" y="2123246"/>
              <a:ext cx="123900" cy="123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0"/>
            <p:cNvSpPr/>
            <p:nvPr/>
          </p:nvSpPr>
          <p:spPr>
            <a:xfrm rot="10800000">
              <a:off x="6857900" y="1830321"/>
              <a:ext cx="123900" cy="1239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41"/>
          <p:cNvSpPr txBox="1"/>
          <p:nvPr/>
        </p:nvSpPr>
        <p:spPr>
          <a:xfrm>
            <a:off x="2458350" y="1190925"/>
            <a:ext cx="4227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Poppins"/>
                <a:ea typeface="Poppins"/>
                <a:cs typeface="Poppins"/>
                <a:sym typeface="Poppins"/>
              </a:rPr>
              <a:t>Technologies Used</a:t>
            </a:r>
            <a:endParaRPr>
              <a:solidFill>
                <a:schemeClr val="dk1"/>
              </a:solidFill>
              <a:latin typeface="Cabin"/>
              <a:ea typeface="Cabin"/>
              <a:cs typeface="Cabin"/>
              <a:sym typeface="Cabin"/>
            </a:endParaRPr>
          </a:p>
        </p:txBody>
      </p:sp>
      <p:sp>
        <p:nvSpPr>
          <p:cNvPr id="2273" name="Google Shape;2273;p41"/>
          <p:cNvSpPr txBox="1"/>
          <p:nvPr/>
        </p:nvSpPr>
        <p:spPr>
          <a:xfrm>
            <a:off x="1371600" y="1917125"/>
            <a:ext cx="6400800" cy="2478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u="sng">
                <a:solidFill>
                  <a:schemeClr val="dk1"/>
                </a:solidFill>
                <a:latin typeface="Cabin"/>
                <a:ea typeface="Cabin"/>
                <a:cs typeface="Cabin"/>
                <a:sym typeface="Cabin"/>
              </a:rPr>
              <a:t>Yelp AP</a:t>
            </a:r>
            <a:r>
              <a:rPr lang="en" sz="1500" u="sng">
                <a:solidFill>
                  <a:schemeClr val="dk1"/>
                </a:solidFill>
                <a:latin typeface="Cabin"/>
                <a:ea typeface="Cabin"/>
                <a:cs typeface="Cabin"/>
                <a:sym typeface="Cabin"/>
              </a:rPr>
              <a:t>I</a:t>
            </a:r>
            <a:r>
              <a:rPr lang="en" sz="1500">
                <a:solidFill>
                  <a:schemeClr val="dk1"/>
                </a:solidFill>
                <a:latin typeface="Cabin"/>
                <a:ea typeface="Cabin"/>
                <a:cs typeface="Cabin"/>
                <a:sym typeface="Cabin"/>
              </a:rPr>
              <a:t>: Access different </a:t>
            </a:r>
            <a:r>
              <a:rPr lang="en" sz="1500">
                <a:solidFill>
                  <a:schemeClr val="dk1"/>
                </a:solidFill>
                <a:latin typeface="Cabin"/>
                <a:ea typeface="Cabin"/>
                <a:cs typeface="Cabin"/>
                <a:sym typeface="Cabin"/>
              </a:rPr>
              <a:t>categories</a:t>
            </a:r>
            <a:r>
              <a:rPr lang="en" sz="1500">
                <a:solidFill>
                  <a:schemeClr val="dk1"/>
                </a:solidFill>
                <a:latin typeface="Cabin"/>
                <a:ea typeface="Cabin"/>
                <a:cs typeface="Cabin"/>
                <a:sym typeface="Cabin"/>
              </a:rPr>
              <a:t> and </a:t>
            </a:r>
            <a:r>
              <a:rPr lang="en" sz="1500">
                <a:solidFill>
                  <a:schemeClr val="dk1"/>
                </a:solidFill>
                <a:latin typeface="Cabin"/>
                <a:ea typeface="Cabin"/>
                <a:cs typeface="Cabin"/>
                <a:sym typeface="Cabin"/>
              </a:rPr>
              <a:t>contents</a:t>
            </a:r>
            <a:r>
              <a:rPr lang="en" sz="1500">
                <a:solidFill>
                  <a:schemeClr val="dk1"/>
                </a:solidFill>
                <a:latin typeface="Cabin"/>
                <a:ea typeface="Cabin"/>
                <a:cs typeface="Cabin"/>
                <a:sym typeface="Cabin"/>
              </a:rPr>
              <a:t> based on user’s preferences</a:t>
            </a:r>
            <a:endParaRPr sz="1500">
              <a:solidFill>
                <a:schemeClr val="dk1"/>
              </a:solidFill>
              <a:latin typeface="Cabin"/>
              <a:ea typeface="Cabin"/>
              <a:cs typeface="Cabin"/>
              <a:sym typeface="Cabin"/>
            </a:endParaRPr>
          </a:p>
          <a:p>
            <a:pPr indent="0" lvl="0" marL="0" rtl="0" algn="just">
              <a:lnSpc>
                <a:spcPct val="150000"/>
              </a:lnSpc>
              <a:spcBef>
                <a:spcPts val="0"/>
              </a:spcBef>
              <a:spcAft>
                <a:spcPts val="0"/>
              </a:spcAft>
              <a:buNone/>
            </a:pPr>
            <a:r>
              <a:rPr lang="en" sz="1500" u="sng">
                <a:solidFill>
                  <a:schemeClr val="dk1"/>
                </a:solidFill>
                <a:latin typeface="Cabin"/>
                <a:ea typeface="Cabin"/>
                <a:cs typeface="Cabin"/>
                <a:sym typeface="Cabin"/>
              </a:rPr>
              <a:t>Open Weather Map API</a:t>
            </a:r>
            <a:r>
              <a:rPr lang="en" sz="1500">
                <a:solidFill>
                  <a:schemeClr val="dk1"/>
                </a:solidFill>
                <a:latin typeface="Cabin"/>
                <a:ea typeface="Cabin"/>
                <a:cs typeface="Cabin"/>
                <a:sym typeface="Cabin"/>
              </a:rPr>
              <a:t>: Grab location and weather</a:t>
            </a:r>
            <a:endParaRPr sz="1500">
              <a:solidFill>
                <a:schemeClr val="dk1"/>
              </a:solidFill>
              <a:latin typeface="Cabin"/>
              <a:ea typeface="Cabin"/>
              <a:cs typeface="Cabin"/>
              <a:sym typeface="Cabin"/>
            </a:endParaRPr>
          </a:p>
          <a:p>
            <a:pPr indent="0" lvl="0" marL="0" rtl="0" algn="just">
              <a:lnSpc>
                <a:spcPct val="150000"/>
              </a:lnSpc>
              <a:spcBef>
                <a:spcPts val="0"/>
              </a:spcBef>
              <a:spcAft>
                <a:spcPts val="0"/>
              </a:spcAft>
              <a:buNone/>
            </a:pPr>
            <a:r>
              <a:rPr lang="en" sz="1500" u="sng">
                <a:solidFill>
                  <a:schemeClr val="dk1"/>
                </a:solidFill>
                <a:latin typeface="Cabin"/>
                <a:ea typeface="Cabin"/>
                <a:cs typeface="Cabin"/>
                <a:sym typeface="Cabin"/>
              </a:rPr>
              <a:t>Google Drive</a:t>
            </a:r>
            <a:r>
              <a:rPr lang="en" sz="1500">
                <a:solidFill>
                  <a:schemeClr val="dk1"/>
                </a:solidFill>
                <a:latin typeface="Cabin"/>
                <a:ea typeface="Cabin"/>
                <a:cs typeface="Cabin"/>
                <a:sym typeface="Cabin"/>
              </a:rPr>
              <a:t>: Brainstorming and Presentation</a:t>
            </a:r>
            <a:endParaRPr sz="1500">
              <a:solidFill>
                <a:schemeClr val="dk1"/>
              </a:solidFill>
              <a:latin typeface="Cabin"/>
              <a:ea typeface="Cabin"/>
              <a:cs typeface="Cabin"/>
              <a:sym typeface="Cabin"/>
            </a:endParaRPr>
          </a:p>
          <a:p>
            <a:pPr indent="0" lvl="0" marL="0" rtl="0" algn="just">
              <a:lnSpc>
                <a:spcPct val="150000"/>
              </a:lnSpc>
              <a:spcBef>
                <a:spcPts val="0"/>
              </a:spcBef>
              <a:spcAft>
                <a:spcPts val="0"/>
              </a:spcAft>
              <a:buNone/>
            </a:pPr>
            <a:r>
              <a:rPr lang="en" sz="1500" u="sng">
                <a:solidFill>
                  <a:schemeClr val="dk1"/>
                </a:solidFill>
                <a:latin typeface="Cabin"/>
                <a:ea typeface="Cabin"/>
                <a:cs typeface="Cabin"/>
                <a:sym typeface="Cabin"/>
              </a:rPr>
              <a:t>GitHub</a:t>
            </a:r>
            <a:r>
              <a:rPr lang="en" sz="1500">
                <a:solidFill>
                  <a:schemeClr val="dk1"/>
                </a:solidFill>
                <a:latin typeface="Cabin"/>
                <a:ea typeface="Cabin"/>
                <a:cs typeface="Cabin"/>
                <a:sym typeface="Cabin"/>
              </a:rPr>
              <a:t>: Coding collaboration</a:t>
            </a:r>
            <a:endParaRPr sz="1500">
              <a:solidFill>
                <a:schemeClr val="dk1"/>
              </a:solidFill>
              <a:latin typeface="Cabin"/>
              <a:ea typeface="Cabin"/>
              <a:cs typeface="Cabin"/>
              <a:sym typeface="Cabin"/>
            </a:endParaRPr>
          </a:p>
          <a:p>
            <a:pPr indent="0" lvl="0" marL="0" rtl="0" algn="just">
              <a:lnSpc>
                <a:spcPct val="150000"/>
              </a:lnSpc>
              <a:spcBef>
                <a:spcPts val="0"/>
              </a:spcBef>
              <a:spcAft>
                <a:spcPts val="0"/>
              </a:spcAft>
              <a:buNone/>
            </a:pPr>
            <a:r>
              <a:rPr lang="en" sz="1500" u="sng">
                <a:solidFill>
                  <a:schemeClr val="dk1"/>
                </a:solidFill>
                <a:latin typeface="Cabin"/>
                <a:ea typeface="Cabin"/>
                <a:cs typeface="Cabin"/>
                <a:sym typeface="Cabin"/>
              </a:rPr>
              <a:t>BULMA</a:t>
            </a:r>
            <a:r>
              <a:rPr lang="en" sz="1500">
                <a:solidFill>
                  <a:schemeClr val="dk1"/>
                </a:solidFill>
                <a:latin typeface="Cabin"/>
                <a:ea typeface="Cabin"/>
                <a:cs typeface="Cabin"/>
                <a:sym typeface="Cabin"/>
              </a:rPr>
              <a:t>:</a:t>
            </a:r>
            <a:r>
              <a:rPr lang="en" sz="1500">
                <a:solidFill>
                  <a:schemeClr val="dk1"/>
                </a:solidFill>
                <a:latin typeface="Cabin"/>
                <a:ea typeface="Cabin"/>
                <a:cs typeface="Cabin"/>
                <a:sym typeface="Cabin"/>
              </a:rPr>
              <a:t> Frontend framework and styling</a:t>
            </a:r>
            <a:endParaRPr sz="1500">
              <a:solidFill>
                <a:schemeClr val="dk1"/>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42"/>
          <p:cNvSpPr txBox="1"/>
          <p:nvPr/>
        </p:nvSpPr>
        <p:spPr>
          <a:xfrm>
            <a:off x="1637400" y="1382350"/>
            <a:ext cx="5869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Poppins"/>
                <a:ea typeface="Poppins"/>
                <a:cs typeface="Poppins"/>
                <a:sym typeface="Poppins"/>
              </a:rPr>
              <a:t>Breakdown of Tasks and Roles</a:t>
            </a:r>
            <a:endParaRPr>
              <a:solidFill>
                <a:schemeClr val="dk1"/>
              </a:solidFill>
              <a:latin typeface="Cabin"/>
              <a:ea typeface="Cabin"/>
              <a:cs typeface="Cabin"/>
              <a:sym typeface="Cabin"/>
            </a:endParaRPr>
          </a:p>
        </p:txBody>
      </p:sp>
      <p:sp>
        <p:nvSpPr>
          <p:cNvPr id="2279" name="Google Shape;2279;p42"/>
          <p:cNvSpPr txBox="1"/>
          <p:nvPr/>
        </p:nvSpPr>
        <p:spPr>
          <a:xfrm>
            <a:off x="1637400" y="2130375"/>
            <a:ext cx="5869200" cy="19086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Homepage was done by Tram Le</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Results page was done by Zachary Cygan</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Weather and favorites page was done by Daniel Hernandez</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Search filter and styling done by Mona Lee</a:t>
            </a:r>
            <a:endParaRPr sz="1600">
              <a:solidFill>
                <a:schemeClr val="dk1"/>
              </a:solidFill>
              <a:latin typeface="Cabin"/>
              <a:ea typeface="Cabin"/>
              <a:cs typeface="Cabin"/>
              <a:sym typeface="Cabin"/>
            </a:endParaRPr>
          </a:p>
          <a:p>
            <a:pPr indent="-330200" lvl="0" marL="457200" rtl="0" algn="just">
              <a:lnSpc>
                <a:spcPct val="150000"/>
              </a:lnSpc>
              <a:spcBef>
                <a:spcPts val="0"/>
              </a:spcBef>
              <a:spcAft>
                <a:spcPts val="0"/>
              </a:spcAft>
              <a:buClr>
                <a:schemeClr val="dk1"/>
              </a:buClr>
              <a:buSzPts val="1600"/>
              <a:buFont typeface="Cabin"/>
              <a:buChar char="-"/>
            </a:pPr>
            <a:r>
              <a:rPr lang="en" sz="1600">
                <a:solidFill>
                  <a:schemeClr val="dk1"/>
                </a:solidFill>
                <a:latin typeface="Cabin"/>
                <a:ea typeface="Cabin"/>
                <a:cs typeface="Cabin"/>
                <a:sym typeface="Cabin"/>
              </a:rPr>
              <a:t>Single </a:t>
            </a:r>
            <a:r>
              <a:rPr lang="en" sz="1600">
                <a:solidFill>
                  <a:schemeClr val="dk1"/>
                </a:solidFill>
                <a:latin typeface="Cabin"/>
                <a:ea typeface="Cabin"/>
                <a:cs typeface="Cabin"/>
                <a:sym typeface="Cabin"/>
              </a:rPr>
              <a:t>detailed</a:t>
            </a:r>
            <a:r>
              <a:rPr lang="en" sz="1600">
                <a:solidFill>
                  <a:schemeClr val="dk1"/>
                </a:solidFill>
                <a:latin typeface="Cabin"/>
                <a:ea typeface="Cabin"/>
                <a:cs typeface="Cabin"/>
                <a:sym typeface="Cabin"/>
              </a:rPr>
              <a:t> view of card done by Shawn Lapuz</a:t>
            </a:r>
            <a:endParaRPr sz="1600">
              <a:solidFill>
                <a:schemeClr val="dk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Interface Style Newsletter by Slidesgo">
  <a:themeElements>
    <a:clrScheme name="Simple Light">
      <a:dk1>
        <a:srgbClr val="435D74"/>
      </a:dk1>
      <a:lt1>
        <a:srgbClr val="FFFFFF"/>
      </a:lt1>
      <a:dk2>
        <a:srgbClr val="E4FFFC"/>
      </a:dk2>
      <a:lt2>
        <a:srgbClr val="87B1C1"/>
      </a:lt2>
      <a:accent1>
        <a:srgbClr val="FFFFFF"/>
      </a:accent1>
      <a:accent2>
        <a:srgbClr val="FFFFFF"/>
      </a:accent2>
      <a:accent3>
        <a:srgbClr val="FFFFFF"/>
      </a:accent3>
      <a:accent4>
        <a:srgbClr val="FFFFFF"/>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